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notesSlides/notesSlide4.xml" ContentType="application/vnd.openxmlformats-officedocument.presentationml.notesSlide+xml"/>
  <Override PartName="/ppt/ink/ink6.xml" ContentType="application/inkml+xml"/>
  <Override PartName="/ppt/ink/ink7.xml" ContentType="application/inkml+xml"/>
  <Override PartName="/ppt/ink/ink8.xml" ContentType="application/inkml+xml"/>
  <Override PartName="/ppt/ink/ink9.xml" ContentType="application/inkml+xml"/>
  <Override PartName="/ppt/notesSlides/notesSlide5.xml" ContentType="application/vnd.openxmlformats-officedocument.presentationml.notesSlide+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notesSlides/notesSlide6.xml" ContentType="application/vnd.openxmlformats-officedocument.presentationml.notesSlide+xml"/>
  <Override PartName="/ppt/notesSlides/notesSlide7.xml" ContentType="application/vnd.openxmlformats-officedocument.presentationml.notesSlide+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82" r:id="rId2"/>
    <p:sldId id="287" r:id="rId3"/>
    <p:sldId id="302" r:id="rId4"/>
    <p:sldId id="320" r:id="rId5"/>
    <p:sldId id="321" r:id="rId6"/>
    <p:sldId id="322" r:id="rId7"/>
    <p:sldId id="323" r:id="rId8"/>
    <p:sldId id="324" r:id="rId9"/>
    <p:sldId id="319" r:id="rId10"/>
    <p:sldId id="266" r:id="rId1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8061"/>
    <a:srgbClr val="8E6334"/>
    <a:srgbClr val="ECA02F"/>
    <a:srgbClr val="313B4A"/>
    <a:srgbClr val="43A79C"/>
    <a:srgbClr val="EDBD1F"/>
    <a:srgbClr val="F04316"/>
    <a:srgbClr val="81AA52"/>
    <a:srgbClr val="0E478A"/>
    <a:srgbClr val="D52D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0" autoAdjust="0"/>
    <p:restoredTop sz="94664" autoAdjust="0"/>
  </p:normalViewPr>
  <p:slideViewPr>
    <p:cSldViewPr>
      <p:cViewPr>
        <p:scale>
          <a:sx n="76" d="100"/>
          <a:sy n="76" d="100"/>
        </p:scale>
        <p:origin x="-764" y="-20"/>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ink/ink1.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20:00:54.504"/>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A2BAC3BC-BBE8-4DA5-AE7A-5B99B2E41EF1}" emma:medium="tactile" emma:mode="ink">
          <msink:context xmlns:msink="http://schemas.microsoft.com/ink/2010/main" type="inkDrawing" rotatedBoundingBox="3231,8166 7606,8184 7605,8315 3230,8297" shapeName="Other"/>
        </emma:interpretation>
      </emma:emma>
    </inkml:annotationXML>
    <inkml:trace contextRef="#ctx0" brushRef="#br0">0 0,'0'0,"0"0,0 0,0 0,0 0,0 0,15 0,0 0,0 0,1 0,14 0,0 0,0 0,0 15,15 0,0 0,0 0,0 0,15 0,16-15,-16 0,0 0,0 0,15 0,0 15,0 0,1-15,-1 15,0-15,-15 0,0 0,-15 0,0 0,1 0,-1 0,0 0,0 0,0 0,0 0,15 0,0 0,-15 0,1 0,-1-15,0 15,0-15,0 15,0 0,-15 0,0 0,0 0,0 0,0 0,0 0,0 0,16 0,-1 0,-15 0,15-15,15 15,0 0,-15 0,15 0,-15 0,1 0,-1 0,0 0,0 0,0 0,0 0,0 0,0 0,15 0,1 0,-1-15,0 15,0 0,0 0,-15 0,0 0,0 0,1 0,-1 0,0 0,0 0,0 0,30 0,-30 0,0 0,0 0,16 0,-16 0,0 0,0 0,-15 0,0 0,0 0,0 0,0 0,15 0,-45 0</inkml:trace>
  </inkml:traceGroup>
</inkml:ink>
</file>

<file path=ppt/ink/ink2.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20:00:58.281"/>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8A23F22B-AC09-41F1-8AC1-7708A2281407}" emma:medium="tactile" emma:mode="ink">
          <msink:context xmlns:msink="http://schemas.microsoft.com/ink/2010/main" type="inkDrawing" rotatedBoundingBox="7470,8032 13107,7972 13109,8178 7473,8237" shapeName="Other"/>
        </emma:interpretation>
      </emma:emma>
    </inkml:annotationXML>
    <inkml:trace contextRef="#ctx0" brushRef="#br0">0 0,'0'0,"0"0,0 0,0 0,0 0,0 0,0 0,0 0,15 0,0 0,0 0,0 0,-15 0,15 0,0 0,0 0,0 15,0 0,0-15,15 15,0 0,16 0,-1 0,15 0,0 0,-15 0,0 0,0 0,0-15,0 0,-14 0,-1 0,0 0,0 0,0 0,0 0,0 0,15 0,-15 0,15 0,0 0,0 15,1-15,-1 0,0 0,0 0,0 0,0 0,0 0,0 0,0 0,0 0,1 0,-1 0,0 0,15 0,-15 0,0 0,15 0,-15 0,15 0,-14 0,-1 0,0 0,0 0,0 0,0 0,0 0,0 0,0 0,16 0,-16 0,15-15,0 15,0 0,0-15,-15 15,0 0,0 0,1-15,14 15,-15 0,15 0,15 0,-30-15,0 15,0 0,1 0,-1 0,0 0,0 0,0 0,-15 0,0 0,0 0,-15 0,15 0,-15 0,0 0,15 0,-15 0,0 0,15 0,-14 0,14 0,0 0,0 0,0 0,15-15,-15 15,0 0,0-15,0 15,0 0,0-15,0 15,0 0,1 0,-1 0,0 0,0 0,0 0,0 0,-15 0,0 0,15 0,0 0,0-15,0 15,0 0,0 0,15 0,-14 0,-1 0,-15 0,0 0,15 0,0 0,0 0,-15 0,0 0,15 0,-15 0,15 0,-15 0,0 0,0 0,0 0,0 0,0 0,0 0,0 0,0 0,0 0,0 0,0 0,1 0,-1 0,15 0,-15 0,15 0,-15 0,15 0,-15 0,15 0,0 0,-15 0,30 0,-15 15,0-15,-15 0,0 0,0 0,15 15,-15-15,31 15,-31 0,0-15,0 0,0 0,0 0,-15 0</inkml:trace>
  </inkml:traceGroup>
</inkml:ink>
</file>

<file path=ppt/ink/ink3.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20:01:11.457"/>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BA2E6C24-75E6-4BF1-959C-62D1CB1EA3C4}" emma:medium="tactile" emma:mode="ink">
          <msink:context xmlns:msink="http://schemas.microsoft.com/ink/2010/main" type="inkDrawing" rotatedBoundingBox="13874,8092 24699,8072 24700,8286 13875,8305" shapeName="Other"/>
        </emma:interpretation>
      </emma:emma>
    </inkml:annotationXML>
    <inkml:trace contextRef="#ctx0" brushRef="#br0">16 60,'0'0,"0"0,0 0,0 0,0-15,0 0,0 15,-16-15,16 0,0 15,0 0,0 0,0 0,0 0,0 0,0 0,0 0,0 0,0 0,0 0,0 0,0 0,0 0,16 0,-1 0,0 15,0 0,0-15,15 15,-15-15,0 15,15 0,0-15,0 15,15 0,15 0,0-30,1 15,14 0,-15 15,0-15,15 15,0 0,-15-15,16 0,14 15,-30-15,15 0,15 15,-15-15,-29 0,14 15,15 0,0-15,75 0,-59 0,29 0,-15-15,-30 0,46 0,-16 15,45-15,-15 0,-29 0,-16 0,-15 0,0 15,15-15,31 0,-1 15,0 0,-30 0,1 0,29 0,0 15,31 0,-31 0,-30-15,0 15,0-15,1 0,29 15,0-15,0-15,-29 0,-1 15,0-15,0 0,0 15,1 0,-1 0,-15 0,-15 0,0 0,0 15,1-15,-1 0,15 0,30 15,-15-15,1 0,-1 0,0 0,0 0,0 0,1 15,29-30,0 15,-30 0,1 0,-31 0,30 0,0-15,15 30,16-30,-1 15,-30-15,0 15,15-15,16 0,29 0,-45 15,1 0,-16 0,-15 0,0 0,0 0,0 0,46 0,-31 0,0 0,-15 0,0 0,-14 15,14-15,0 0,-15 0,15 0,0 15,-14-15,-1 0,0 0,-15 0,0 0,0 0,-15 15,0-15,0 0,0 0,0 0,16 0,-1 0,-15 15,0-15,15 15,0 0,-15-15,15 0,0 15,-15-15,15 0,-14 0,-1 15,0-15,0 0,-15 0,0 0,0 0,0 0,0 0,0 0,0 0,-15 0</inkml:trace>
  </inkml:traceGroup>
</inkml:ink>
</file>

<file path=ppt/ink/ink4.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20:01:12.985"/>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1740E622-200D-46AD-AD9F-D609001C3F9A}" emma:medium="tactile" emma:mode="ink">
          <msink:context xmlns:msink="http://schemas.microsoft.com/ink/2010/main" type="inkDrawing" rotatedBoundingBox="2029,9064 5368,9159 5364,9284 2025,9189" shapeName="Other"/>
        </emma:interpretation>
      </emma:emma>
    </inkml:annotationXML>
    <inkml:trace contextRef="#ctx0" brushRef="#br0">0 0,'0'0,"0"0,0 0,0 0,0 0,0 0,0 0,0 0,0 0,0 0,15 0,0 0,15 0,15 15,0-15,0 15,15 0,0 0,16 0,-1 0,15 0,0 0,0 0,1-15,14 15,-15-15,15 0,15-15,1 15,-1-15,0 0,1 0,-1 0,-15 15,-15 0,1 0,14 0,-30 0,-15 0,0 0,-15 15,0-15,0 0,-14 15,-1-15,0 15,0-15,0 0,0 0,0 15,0-15,0 0,0 0,0 0,15 0,-15 0,0 0,-14 0,-1 0,0 0,0 0,0 0,0 0,0 0,15 0,-15 0,0 0,0 0,0 0,0 15,0-15,0 0,0 15,0-15,0 0,0 0,15 15,-30-15</inkml:trace>
  </inkml:traceGroup>
</inkml:ink>
</file>

<file path=ppt/ink/ink5.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20:03:33.543"/>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D8B44D8A-161A-40CE-9DEC-20D3E3F96CE6}" emma:medium="tactile" emma:mode="ink">
          <msink:context xmlns:msink="http://schemas.microsoft.com/ink/2010/main" type="inkDrawing" rotatedBoundingBox="311,11354 2234,10457 3004,12107 1080,13005" semanticType="enclosure" shapeName="Other"/>
        </emma:interpretation>
      </emma:emma>
    </inkml:annotationXML>
    <inkml:trace contextRef="#ctx0" brushRef="#br0">751 0,'0'0,"0"0,-15 15,-361 868,346-763,15 0,15-15,0-15,15 0,15 0,16-15,-1-16,15 1,30 0,15-15,-15-15,16-15,-1-30,-15 0,30-30,31-15,-31-15,0-14,-15-16,1 0,-31 15,-15-15,-15 15,-15 0,-15 15,0 1,-15-1,-15 0,-15 0,-15 0,-45 0,0 15,-31 0,31 15,-15 15,-15 0,-31 15,31 0,0 30,0 15,14 15,-14 15,30 15,-30 30,-1 30,31 15,15-1,15 16,0 15,60-180</inkml:trace>
  </inkml:traceGroup>
</inkml:ink>
</file>

<file path=ppt/ink/ink6.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20:10:23.042"/>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7390F13D-6EE4-42BB-99A9-E7DB8B022043}" emma:medium="tactile" emma:mode="ink">
          <msink:context xmlns:msink="http://schemas.microsoft.com/ink/2010/main" type="inkDrawing" rotatedBoundingBox="864,12033 1189,5698 2782,5780 2457,12115" hotPoints="1983,5734 2676,8973 1816,12171 1122,8932" semanticType="enclosure" shapeName="Ellipse"/>
        </emma:interpretation>
      </emma:emma>
    </inkml:annotationXML>
    <inkml:trace contextRef="#ctx0" brushRef="#br0">737 558,'0'0,"0"0,0 0,0 15,-15 0,-15 29,0 1,-15 30,0 0,0 15,-15 15,14-15,1 15,-15 0,15-1,0 1,0 30,0-15,15 30,0 15,0 14,-1 1,16 0,15 0,0-16,0 16,15-30,-15 15,16 14,-1-14,0 30,0-15,0 0,0-31,15 1,-15-15,15 15,0-30,0-1,0 1,15-15,-15-15,30 15,1-15,-16 0,0-30,-15 0,0-1,0 1,0-15,0 0,0 0,0-15,0 0,0 0,-15-15,0 0,15 0,1 0,-1 0,-15-15,0 0,0 0,15-15,0 0,0-30,0 0,0-15,0-15,0 0,0-29,0-1,0-15,0 0,-15 0,1 0,14 0,-15-29,0-1,0 0,0 30,0-30,0 1,0-16,0 15,0 15,0-15,0-14,-15 14,15 30,-15-45,0 0,15-14,-15 14,15 15,-15 0,0 15,0 16,0-1,0 0,0 45,-15-45,0 15,0-15,15 31,0-1,0-15,-15 15,0-30,15 15,-15 15,0 15,0 1,0 14,0 0,0 0,0 0,0 0,0 15,-15 0,-1 0,16 0,0 15,0 0,-15 15,15 0,0 15,0 0,-15 0,0 15,0 15,-15 15,0 30,45-75</inkml:trace>
  </inkml:traceGroup>
</inkml:ink>
</file>

<file path=ppt/ink/ink7.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20:10:52.956"/>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EE22B1A7-391A-48A4-8534-8CB3ACF6C2C3}" emma:medium="tactile" emma:mode="ink">
          <msink:context xmlns:msink="http://schemas.microsoft.com/ink/2010/main" type="inkDrawing" rotatedBoundingBox="-319,12892 23698,12690 23731,16585 -286,16787" hotPoints="26659,14420 13410,16682 24,15461 13274,13199" semanticType="enclosure" shapeName="Ellipse"/>
        </emma:interpretation>
      </emma:emma>
    </inkml:annotationXML>
    <inkml:trace contextRef="#ctx0" brushRef="#br0">827 715,'0'0,"0"0,0 0,0 15,0 30,0 15,0 30,0 15,15 15,0-1,0 1,15 0,16 0,14 0,30 15,-15-31,15 16,0-15,16 15,-16-15,45 0,-30-30,16-15,-16 14,0-14,15 0,31 0,14 0,-30-15,16 0,14 15,1-15,-31 0,-15-15,0 0,1 0,29 15,-15-15,-14 0,14 0,0 0,31-1,-46 1,0 0,-30 0,31 0,-1 0,30-15,31 0,-31 0,15 0,16-15,-1 15,-30 0,1 0,44 0,-14 0,-1 15,31 0,29-15,-29 0,-1 0,61-15,-61 15,31 0,74-15,-44 15,60-15,-91 0,46-15,45 15,-1 0,31-15,-90 15,75 0,-16 0,46-15,-45 15,30-30,0 30,60-45,-91 15,46-60,15 75,0-30,-30 15,60 0,-60 0,14-15,-59 31,45-16,60 15,-90 0,-46-30,91 30,-30 15,-15 0,-91-15,46-15,60 0,-46-15,16 0,-75 0,29-15,1-30,-31 15,61-15,-75-15,-61 16,15-16,-14-15,14-15,-15 0,-29-15,-16 1,0-31,-44 45,-16-15,-30 30,-15 1,-45-1,0 0,-31 0,-29 15,-45 0,-45 0,-1 1,31 44,-106 0,-59-15,-46 30,105 45,1 0,-136 0,-15 15,75 0,45-15,-90 0,46 0,-91 0,105 0,-75-30,0 15,46-15,14 15,-120-15,105 30,0-15,15 30,-105-60,15 45,91 15,-61 0,0-15,0 0,45 15,-60 0,31 15,-16 15,60 0,-105 15,0 0,105 0,-75-15,60-15,-90-1,151-43,-46-1,0-15,16 0,-61 0,60 30,-45-15,121 15,-91 0,45-15,-75 15,91-15,29 0,-89 0,59 0,-45 0,61 0,14 15,-60 0,61 15,-1 15,-89-15,134 0,-14 15,-31 0,16-15,-1 0,-14 0,29 0,61 0,-1 14,-59-14,60 0,29 0,1 0,0 0,15-15,14 0,91 0</inkml:trace>
  </inkml:traceGroup>
</inkml:ink>
</file>

<file path=ppt/ink/ink8.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20:11:04.362"/>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23AF5743-78A8-4643-A996-BDF674C108F1}" emma:medium="tactile" emma:mode="ink">
          <msink:context xmlns:msink="http://schemas.microsoft.com/ink/2010/main" type="writingRegion" rotatedBoundingBox="23212,827 25241,827 25241,3299 23212,3299"/>
        </emma:interpretation>
      </emma:emma>
    </inkml:annotationXML>
    <inkml:traceGroup>
      <inkml:annotationXML>
        <emma:emma xmlns:emma="http://www.w3.org/2003/04/emma" version="1.0">
          <emma:interpretation id="{3C72A54D-DAE4-4355-B4AB-9D9CBC3EA952}" emma:medium="tactile" emma:mode="ink">
            <msink:context xmlns:msink="http://schemas.microsoft.com/ink/2010/main" type="paragraph" rotatedBoundingBox="23212,827 25241,827 25241,3299 23212,3299" alignmentLevel="1"/>
          </emma:interpretation>
        </emma:emma>
      </inkml:annotationXML>
      <inkml:traceGroup>
        <inkml:annotationXML>
          <emma:emma xmlns:emma="http://www.w3.org/2003/04/emma" version="1.0">
            <emma:interpretation id="{C3D0C994-C33A-4399-B63A-232AEB851467}" emma:medium="tactile" emma:mode="ink">
              <msink:context xmlns:msink="http://schemas.microsoft.com/ink/2010/main" type="line" rotatedBoundingBox="23212,827 25241,827 25241,3299 23212,3299"/>
            </emma:interpretation>
          </emma:emma>
        </inkml:annotationXML>
        <inkml:traceGroup>
          <inkml:annotationXML>
            <emma:emma xmlns:emma="http://www.w3.org/2003/04/emma" version="1.0">
              <emma:interpretation id="{2F0571E9-A6C4-4D95-B757-7899CB7B28B6}" emma:medium="tactile" emma:mode="ink">
                <msink:context xmlns:msink="http://schemas.microsoft.com/ink/2010/main" type="inkWord" rotatedBoundingBox="23212,827 25241,827 25241,3299 23212,3299"/>
              </emma:interpretation>
            </emma:emma>
          </inkml:annotationXML>
          <inkml:trace contextRef="#ctx0" brushRef="#br0">0 0,'0'0,"0"0,0 0,0 0,0 0,0 0,0 0,0 0,0 0,15 0,15 0,30 15,45 15,45 15,-14 0,-16 15,-15-1,0 1,16 30,14 0,0 0,-14 0,14 15,-15-15,1 0,-16-16,-30-14,-15 0,-30-15,0 0,-15 15,-15 15,-15 15,-30 0,-15 0,0-1,-15 1,-16 0,-14 0,-30-15,15-15,29-15,16 0,0 0,0-15,0 0,15 0,-16 0,1 0,30-15,-15 15,60-30</inkml:trace>
        </inkml:traceGroup>
      </inkml:traceGroup>
    </inkml:traceGroup>
  </inkml:traceGroup>
</inkml:ink>
</file>

<file path=ppt/ink/ink9.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20:11:05.824"/>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28571311-ACF1-4F75-98F5-CC7913D93B21}" emma:medium="tactile" emma:mode="ink">
          <msink:context xmlns:msink="http://schemas.microsoft.com/ink/2010/main" type="writingRegion" rotatedBoundingBox="1728,992 2720,992 2720,3254 1728,3254"/>
        </emma:interpretation>
      </emma:emma>
    </inkml:annotationXML>
    <inkml:traceGroup>
      <inkml:annotationXML>
        <emma:emma xmlns:emma="http://www.w3.org/2003/04/emma" version="1.0">
          <emma:interpretation id="{322AF24D-B8BE-4B46-977C-DD09AAADEA67}" emma:medium="tactile" emma:mode="ink">
            <msink:context xmlns:msink="http://schemas.microsoft.com/ink/2010/main" type="paragraph" rotatedBoundingBox="1728,992 2720,992 2720,3254 1728,3254" alignmentLevel="1"/>
          </emma:interpretation>
        </emma:emma>
      </inkml:annotationXML>
      <inkml:traceGroup>
        <inkml:annotationXML>
          <emma:emma xmlns:emma="http://www.w3.org/2003/04/emma" version="1.0">
            <emma:interpretation id="{468E89A3-A0F9-4825-8B46-92979852BA60}" emma:medium="tactile" emma:mode="ink">
              <msink:context xmlns:msink="http://schemas.microsoft.com/ink/2010/main" type="line" rotatedBoundingBox="1728,992 2720,992 2720,3254 1728,3254"/>
            </emma:interpretation>
          </emma:emma>
        </inkml:annotationXML>
        <inkml:traceGroup>
          <inkml:annotationXML>
            <emma:emma xmlns:emma="http://www.w3.org/2003/04/emma" version="1.0">
              <emma:interpretation id="{06BA4790-D17B-472C-B478-6A8F9E8EFA1B}" emma:medium="tactile" emma:mode="ink">
                <msink:context xmlns:msink="http://schemas.microsoft.com/ink/2010/main" type="inkWord" rotatedBoundingBox="1728,992 2720,992 2720,3254 1728,3254"/>
              </emma:interpretation>
            </emma:emma>
          </inkml:annotationXML>
          <inkml:trace contextRef="#ctx0" brushRef="#br0">157 794,'0'0,"0"-15,0 0,15-15,15-15,0 0,0 0,0 0,15 0,0-15,0 0,16 0,-16 0,0 0,0 0,0 15,-15 15,0 0,0 16,-15-1,0 0,-15 15,0 0,0 0,0 15,0 0,0 29,-15 1,0 0,-15 0,-30 15,0 0,0-15,0 15,-1-15,1 0,0 15,15 0,0 0,0 0,15 14,0 1,0 15,0 30,15 0,-1 0,1 0,15-1,0-29,0 0,15 0,16 0,-1 0,15-15,45 0,15-15,-105-60</inkml:trace>
          <inkml:trace contextRef="#ctx0" brushRef="#br0" timeOffset="-2625.6079">6 599,'0'0,"0"0,0 15,-15 0,0 15,0 15,-15 15,0-1,15 1,0 0,0-15,0 0,0 0,0 15,0 0,15-15,0 15,15-15,0 0,0 0,15 0,0 0,0-1,0 1,0 0,16 0,-1-15,0 0,0 0,0 0,0 0,0 0,0-15,0 15,0-15,-14 0,-1 0,0 0,-15 0,0 0,0 0,15 0,-15 15,-15-30</inkml:trace>
        </inkml:traceGroup>
      </inkml:traceGroup>
    </inkml:traceGroup>
  </inkml:traceGroup>
</inkml:ink>
</file>

<file path=ppt/ink/ink10.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20:12:03.482"/>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5FAABCCC-DBAD-4623-A0A8-0CE2AA2AE673}" emma:medium="tactile" emma:mode="ink">
          <msink:context xmlns:msink="http://schemas.microsoft.com/ink/2010/main" type="inkDrawing" rotatedBoundingBox="2395,7217 2666,4469 4847,4684 4576,7432" shapeName="Other"/>
        </emma:interpretation>
      </emma:emma>
    </inkml:annotationXML>
    <inkml:trace contextRef="#ctx0" brushRef="#br0">1487 0,'0'0,"0"0,0 0,0 0,-15 0,0 0,0 0,-45 15,-15 15,-46 15,1 15,-15 15,0-16,-1 16,16-15,30 0,0 15,14 0,1 15,0 15,15 15,15 44,15 31,30-15,30 0,0-31,15 1,0-30,15 0,15-15,1-30,29 15,-15-16,15 1,46-15,29-15,0-30,31-15,60 0,134 15</inkml:trace>
  </inkml:traceGroup>
</inkml:ink>
</file>

<file path=ppt/ink/ink11.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20:12:04.599"/>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4DE6F28E-EE47-40A4-BEC1-22DAB3C5CEAD}" emma:medium="tactile" emma:mode="ink">
          <msink:context xmlns:msink="http://schemas.microsoft.com/ink/2010/main" type="inkDrawing" rotatedBoundingBox="23475,7213 23572,4278 25715,4348 25618,7284" shapeName="Other"/>
        </emma:interpretation>
      </emma:emma>
    </inkml:annotationXML>
    <inkml:trace contextRef="#ctx0" brushRef="#br0">0 0,'15'0,"31"0,44 0,30 0,0 15,31 0,29 0,16 15,-31 0,45 30,-44-15,-31 15,-30 0,-15 15,1 15,-16 14,-30 1,0 30,-15 0,-15 0,0-15,-30-1,0 16,-15 0,-15 15,-15-15,-15-15,-31 14,-14-14,30-30,-45 15,29-15,-14-15,-15 0,15-15,14-15,-14-1,0-14,15 0,-16-15,31-15,0 0,15-15,75 15</inkml:trace>
  </inkml:traceGroup>
</inkml:ink>
</file>

<file path=ppt/ink/ink12.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20:12:33.304"/>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8B0EF209-0017-48F7-9BF9-697931ADFF64}" emma:medium="tactile" emma:mode="ink">
          <msink:context xmlns:msink="http://schemas.microsoft.com/ink/2010/main" type="inkDrawing" rotatedBoundingBox="9694,9221 18520,9075 18523,9259 9697,9404" shapeName="Other"/>
        </emma:interpretation>
      </emma:emma>
    </inkml:annotationXML>
    <inkml:trace contextRef="#ctx0" brushRef="#br0">0 180,'0'0,"0"0,0 0,0 0,15 0,0 0,0 0,0 0,15 0,0 0,0 0,15-15,16 15,14 0,0 0,0 0,0 0,15 0,-14 0,-16 0,60 0,-15 0,-14 15,-1-15,-15 15,-15 0,0-15,15 15,16-15,-1 0,0 0,0 15,0-15,1 0,-16 0,15 0,15 0,-15 0,1-15,-1 15,0 0,0-15,0 0,16 0,14 0,0 0,-15 0,16-15,-1 0,0 15,1 15,-1-15,-15 0,-15 15,0 0,-14 15,-16-15,30 0,30 15,-30-15,1 0,-1 15,0-15,0 15,0-30,-14 30,14 0,30-15,-30 0,0 0,-14 15,-1-30,15 15,0 0,31 0,-1 0,-15 0,-15 0,15 0,16 0,-1 0,-30 0,15 15,-14-15,-16 0,-15 0,15 0,-15 0,15 0,-14 0,29 0,-15 0,0 0,-15 0,0 0,-15 0,1-15,14 15,-15 0,0 0,15-15,15 15,0 0,-14 0,-1 0,0 0,-15 0,0-15,0 0,-15 0,0 15,0-15,0 15,0 0,-15 0,1 0,-1 0,0 0,0 0,0 0,0 0,0 0,0 0,0-15,15 15,-15 0,0 0,15-15,-30 15</inkml:trace>
  </inkml:traceGroup>
</inkml:ink>
</file>

<file path=ppt/ink/ink13.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20:12:42.237"/>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44736AEC-4021-4B3F-A991-CF52E92033C2}" emma:medium="tactile" emma:mode="ink">
          <msink:context xmlns:msink="http://schemas.microsoft.com/ink/2010/main" type="inkDrawing" rotatedBoundingBox="1832,10946 23617,10934 23618,11232 1833,11244" shapeName="Other"/>
        </emma:interpretation>
      </emma:emma>
    </inkml:annotationXML>
    <inkml:trace contextRef="#ctx0" brushRef="#br0">0 255,'0'0,"0"0,0 0,0 0,0 0,0 0,0-15,0 0,0 0,15 0,0 0,0 0,0 0,0 0,15 0,16 0,-1 0,30 0,0 15,0 0,0 0,1 0,-16 0,0 0,15 0,0 0,15 0,1 0,-1 0,-15 0,-15 0,0 0,-15 0,15 0,1 0,-1 0,30 0,-15 0,15 0,-15 0,1 15,-16 0,0 0,15 0,0 0,15 0,1-15,-1 0,-15 15,0-15,-15 0,-15 0,1 0,29 0,0 0,15 0,0 0,16 0,-16-15,0 15,-15 0,15-15,31 15,-16-15,15 15,-30 0,0 0,-14 0,-1 0,15 0,0 0,0 15,31 0,-16-15,-15 0,-15 15,0-15,1 0,14 0,-15 15,15 0,0-15,-14 15,-1 0,-15 0,0-15,0 0,0 0,16 0,14 0,-15 0,-15 0,15 0,-15 0,0 0,-14 0,14 0,0 0,15 0,0 0,30 0,-14 0,-1 0,0 0,-15 0,-15-15,15 15,1 0,-1 0,15 0,0 0,-15-15,-14 15,-16 0,15 0,-15-15,15 15,0 0,0 0,15 0,1 0,-1 0,0 0,0 0,-15 0,0 0,16 0,14 0,0 0,0 0,0 15,1-15,-16 0,-15 0,-15 0,0 0,30 15,0-15,1 15,14-15,-15 0,0 0,0 0,-15 0,1 0,-16 0,15 0,0 0,15 0,0 0,16 0,-31 0,15 0,-15 0,0 0,0 0,0 0,-15 0,16 15,-1 0,0 0,30-15,-15 0,-15 0,1 0,14 0,-15 0,0 0,15 0,0 0,1 0,14 0,0 0,-15-15,15 15,-45-15,31 15,-31 0,45 0,0 0,30 0,1-15,-16 15,0 0,0-15,16 0,29 0,-60 15,15 0,-14 0,-31 0,15 0,0 0,0-15,15 15,1-15,14 0,-15 0,30 0,1 0,-1 0,15 0,-15-15,-14 15,-31 0,0 15,15-15,31 15,-1 0,0 0,0-15,-29 15,14 0,15 0,15 15,16 0,-61-15,0 0,-15 0,15 0,16 0,14 0,0 30,-30-45,1 15,-1 0,0 0,15-15,16 30,-31-15,0 0,0 15,-15-15,1 15,14-15,30 30,0-30,16 15,-16-15,-15 15,15-15,31 15,-1-15,-30 15,-29-30,29 15,0 0,15 0,-14 0,-1 0,0 0,0 15,1-15,14-15,-45 15,16 15,-16-15,-15 0,-15 0,15 0,15 0,1 15,-1-15,-15 0,0 0,0 0,-15 15,1-15,-16 0,15 15,-15 0,0-15,0 15,0-15,0 15,0 0,-14-15,-16 15,-15-15</inkml:trace>
  </inkml:traceGroup>
</inkml:ink>
</file>

<file path=ppt/ink/ink14.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20:12:43.745"/>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0837E8BF-B6C1-4BED-AC45-C3EDA2A34808}" emma:medium="tactile" emma:mode="ink">
          <msink:context xmlns:msink="http://schemas.microsoft.com/ink/2010/main" type="inkDrawing" rotatedBoundingBox="1695,12684 21979,13350 21966,13716 1682,13051" shapeName="Other"/>
        </emma:interpretation>
      </emma:emma>
    </inkml:annotationXML>
    <inkml:trace contextRef="#ctx0" brushRef="#br0">0 235,'0'0,"0"0,0 0,0 0,0 0,15-15,15 0,15 0,30 0,61 0,14 0,30-15,1 0,29 15,1 0,-31 0,16 0,44 0,1 0,-1 15,31 0,-61 15,76 0,0-15,14 15,31-15,-90 0,59 15,31-15,-30 0,14 15,-59-15,75 15,-91 0,91 0,30 15,-30 0,14 0,16 0,-30 15,15-15,14-15,-89 0,120 0,-90 0,90 0,-76 0,91-1,-75 1,75-15,-90 0,89 60,-14-15,15-45,-90 0,150 15,-75 0,-75 0,90 0,-76 15,91 0,-135-15,60-15,15 0,-31 0,-29 15,-61-15,61-15,-30 15,-31 0,16-15,-46 0,-59 0,29-15,-14 15,-16 0,-30 0,0 0,-29 15,14 0,-105 0</inkml:trace>
  </inkml:traceGroup>
</inkml:ink>
</file>

<file path=ppt/ink/ink15.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20:41:19.670"/>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527942AA-3185-4AD5-8D19-E26A2B406218}" emma:medium="tactile" emma:mode="ink">
          <msink:context xmlns:msink="http://schemas.microsoft.com/ink/2010/main" type="inkDrawing" rotatedBoundingBox="14041,5050 25226,5146 25224,5441 14038,5345" shapeName="Other">
            <msink:destinationLink direction="with" ref="{CC367D85-6A8B-4358-8518-725C6F77A20D}"/>
          </msink:context>
        </emma:interpretation>
      </emma:emma>
    </inkml:annotationXML>
    <inkml:trace contextRef="#ctx0" brushRef="#br0">0 0,'0'0,"0"0,0 0,15 0,0 0,15 15,15 0,30 15,15-15,16 15,-16-30,15 0,15 15,-14 0,59 15,-15-15,-59 0,14 15,15-15,91 0,-31 0,-30 0,61 0,29 0,-89-15,14 0,46-15,14 15,-14-15,-1 30,46-15,-91 0,15 0,106-15,-60 15,-1-15,61 15,-91-15,1-15,104 30,-74 15,29-15,46 15,-91-15,61 15,-15-15,-1 0,46 15,-61-15,-59 0,105 0,-31-15,-14 15,29-15,-59 0,-1 0,1 0,29 0,-44 0,-16 0,1 15,-46 0,-45 0,-15 0,-75 0</inkml:trace>
  </inkml:traceGroup>
</inkml:ink>
</file>

<file path=ppt/ink/ink16.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20:41:08.961"/>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CC367D85-6A8B-4358-8518-725C6F77A20D}" emma:medium="tactile" emma:mode="ink">
          <msink:context xmlns:msink="http://schemas.microsoft.com/ink/2010/main" type="inkDrawing" rotatedBoundingBox="19443,5833 19569,5895 19558,5920 19431,5857" semanticType="callout" shapeName="Other">
            <msink:sourceLink direction="with" ref="{8AB06C5F-C141-4B9D-96FD-7219989A6ECB}"/>
            <msink:sourceLink direction="with" ref="{527942AA-3185-4AD5-8D19-E26A2B406218}"/>
          </msink:context>
        </emma:interpretation>
      </emma:emma>
    </inkml:annotationXML>
    <inkml:trace contextRef="#ctx0" brushRef="#br0">0 0,'0'0,"0"0,0 0,0 0,0 0,0 0,0 0,0 0,0 0,0 0,0 0,15 15,-15-15,0 0,0 0,0 0,0 0,0 0,15 0,-15 0,0 0,0 0,0 0,0 0,0 0,0 0,0 0,0 0,90 60,-90-60,0-30,0 30</inkml:trace>
  </inkml:traceGroup>
</inkml:ink>
</file>

<file path=ppt/ink/ink17.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20:41:20.791"/>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8AB06C5F-C141-4B9D-96FD-7219989A6ECB}" emma:medium="tactile" emma:mode="ink">
          <msink:context xmlns:msink="http://schemas.microsoft.com/ink/2010/main" type="inkDrawing" rotatedBoundingBox="1184,6275 23661,6194 23664,6783 1186,6864" shapeName="Other">
            <msink:destinationLink direction="with" ref="{CC367D85-6A8B-4358-8518-725C6F77A20D}"/>
          </msink:context>
        </emma:interpretation>
      </emma:emma>
    </inkml:annotationXML>
    <inkml:trace contextRef="#ctx0" brushRef="#br0">0 601,'0'0,"0"-15,0-15,30-15,15-15,30 0,30-15,31 30,-1 0,60 0,46 0,-1 30,31 15,-30 0,-1 0,91 0,-30 15,74-15,-89-15,105 0,-30 1,105-16,-120 30,120-15,30 0,-60 0,45 0,-30 0,45 45,15-30,-45-15,75 30,-44-30,29 15,0 15,-75-30,90 30,31 15,-257-30,211 15,-29 29,-137 1,137-15,-92 0,46 0,-15-45,-30 30,60 0,-135-15,135-30,-75 15,15-15,-75 30,120-15,-30 15,-136-15,46 15,0-15,0 15,-16 0,-89 0,44 0,1 15,-15 15,-1 0,-74 0,-181-30</inkml:trace>
  </inkml:traceGroup>
</inkml:ink>
</file>

<file path=ppt/ink/ink18.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20:41:30.490"/>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88CE556A-FECF-450F-9D37-047863DA473D}" emma:medium="tactile" emma:mode="ink">
          <msink:context xmlns:msink="http://schemas.microsoft.com/ink/2010/main" type="inkDrawing" rotatedBoundingBox="16612,9995 16627,9995 16627,10010 16612,10010" shapeName="Other"/>
        </emma:interpretation>
      </emma:emma>
    </inkml:annotationXML>
    <inkml:trace contextRef="#ctx0" brushRef="#br0">0 0,'0'0,"0"0,15 0,-15 0,0 0</inkml:trace>
  </inkml:traceGroup>
</inkml:ink>
</file>

<file path=ppt/ink/ink19.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20:41:34.134"/>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8B17386F-AE3F-409B-A335-EC1CB3FD1EDB}" emma:medium="tactile" emma:mode="ink">
          <msink:context xmlns:msink="http://schemas.microsoft.com/ink/2010/main" type="inkDrawing" rotatedBoundingBox="6013,9665 6028,9665 6028,9680 6013,9680" shapeName="Other"/>
        </emma:interpretation>
      </emma:emma>
    </inkml:annotationXML>
    <inkml:trace contextRef="#ctx0" brushRef="#br0">0 0,'0'0,"0"0,0 0</inkml:trace>
  </inkml:traceGroup>
</inkml:ink>
</file>

<file path=ppt/ink/ink20.xml><?xml version="1.0" encoding="utf-8"?>
<inkml:ink xmlns:inkml="http://www.w3.org/2003/InkML">
  <inkml:definitions>
    <inkml:context xml:id="ctx0">
      <inkml:inkSource xml:id="inkSrc0">
        <inkml:traceFormat>
          <inkml:channel name="X" type="integer" max="2976" units="cm"/>
          <inkml:channel name="Y" type="integer" max="1680" units="cm"/>
        </inkml:traceFormat>
        <inkml:channelProperties>
          <inkml:channelProperty channel="X" name="resolution" value="96.31068" units="1/cm"/>
          <inkml:channelProperty channel="Y" name="resolution" value="96.55173" units="1/cm"/>
        </inkml:channelProperties>
      </inkml:inkSource>
      <inkml:timestamp xml:id="ts0" timeString="2019-12-13T20:41:36.132"/>
    </inkml:context>
    <inkml:brush xml:id="br0">
      <inkml:brushProperty name="width" value="0.1" units="cm"/>
      <inkml:brushProperty name="height" value="0.1" units="cm"/>
      <inkml:brushProperty name="color" value="#FF0000"/>
      <inkml:brushProperty name="fitToCurve" value="1"/>
    </inkml:brush>
  </inkml:definitions>
  <inkml:traceGroup>
    <inkml:annotationXML>
      <emma:emma xmlns:emma="http://www.w3.org/2003/04/emma" version="1.0">
        <emma:interpretation id="{93E47D3A-F247-4F24-8DD6-AF4509317618}" emma:medium="tactile" emma:mode="ink">
          <msink:context xmlns:msink="http://schemas.microsoft.com/ink/2010/main" type="inkDrawing" rotatedBoundingBox="5558,9674 18746,9290 18759,9707 5570,10091" shapeName="Other"/>
        </emma:interpretation>
      </emma:emma>
    </inkml:annotationXML>
    <inkml:trace contextRef="#ctx0" brushRef="#br0">0 494,'0'0,"0"0,0 0,0 0,0 0,15 0,0 0,0 0,15 0,0 0,0 15,15 0,0-15,15 15,-15-15,16 0,-1 0,0 0,15 0,0 0,15 0,31 0,-31 0,30 0,-15 0,16 0,-1 0,0 0,31 0,-31-15,0 15,0-15,16 30,-16-15,0-15,-30 15,31 0,14 15,30-15,16 0,-31 0,15 0,46-15,-31 0,-59 15,44-15,30 0,-14 0,-1 0,46 0,-1-15,-44 15,-16 0,46 15,14-15,-45 15,31 0,-1 0,-14 0,-16 0,46 0,-31 0,-29 0,29 15,46-15,-31 30,-75-15,31 0,14 15,1-30,-16 30,30-15,1 0,-16 0,-29-30,-1 15,0-15,91 15,-121 0,60-15,46 0,-31 15,-44-30,-31 15,60-15,-14 0,-16 0,-15 0,-14 0,29 0,0 0,-44 15,-1-15,-30 15,-15 0,-15 0,0 1,16-1,-16 15,0-15,-15 0,0 15,15 0,-15-15,-15 15,15-15,0 15,0-15,0 15,0 0,0-15,-14 15,-16 0</inkml:trace>
  </inkml:traceGroup>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12/13/2019</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a:t>
            </a:fld>
            <a:endParaRPr lang="en-US" dirty="0"/>
          </a:p>
        </p:txBody>
      </p:sp>
    </p:spTree>
    <p:extLst>
      <p:ext uri="{BB962C8B-B14F-4D97-AF65-F5344CB8AC3E}">
        <p14:creationId xmlns:p14="http://schemas.microsoft.com/office/powerpoint/2010/main" val="18625943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3</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4</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5</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6</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7</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8</a:t>
            </a:fld>
            <a:endParaRPr lang="en-US" dirty="0"/>
          </a:p>
        </p:txBody>
      </p:sp>
    </p:spTree>
    <p:extLst>
      <p:ext uri="{BB962C8B-B14F-4D97-AF65-F5344CB8AC3E}">
        <p14:creationId xmlns:p14="http://schemas.microsoft.com/office/powerpoint/2010/main" val="27079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9</a:t>
            </a:fld>
            <a:endParaRPr lang="en-US" dirty="0"/>
          </a:p>
        </p:txBody>
      </p:sp>
    </p:spTree>
    <p:extLst>
      <p:ext uri="{BB962C8B-B14F-4D97-AF65-F5344CB8AC3E}">
        <p14:creationId xmlns:p14="http://schemas.microsoft.com/office/powerpoint/2010/main" val="27079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4" name="Rectangle 9"/>
          <p:cNvSpPr/>
          <p:nvPr/>
        </p:nvSpPr>
        <p:spPr>
          <a:xfrm>
            <a:off x="0" y="2133600"/>
            <a:ext cx="742950" cy="1447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rtl="1">
              <a:defRPr>
                <a:solidFill>
                  <a:schemeClr val="accent1"/>
                </a:solidFill>
              </a:defRPr>
            </a:lvl1pPr>
          </a:lstStyle>
          <a:p>
            <a:r>
              <a:rPr lang="en-US" dirty="0"/>
              <a:t>Click to edit Master title style</a:t>
            </a:r>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7"/>
            <a:ext cx="304800" cy="10058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268760"/>
            <a:ext cx="9296400" cy="6985"/>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dirty="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
        <p:nvSpPr>
          <p:cNvPr id="10" name="Title 1"/>
          <p:cNvSpPr>
            <a:spLocks noGrp="1"/>
          </p:cNvSpPr>
          <p:nvPr>
            <p:ph type="title"/>
          </p:nvPr>
        </p:nvSpPr>
        <p:spPr>
          <a:xfrm>
            <a:off x="495300" y="274638"/>
            <a:ext cx="8915400" cy="978663"/>
          </a:xfrm>
          <a:prstGeom prst="rect">
            <a:avLst/>
          </a:prstGeom>
        </p:spPr>
        <p:txBody>
          <a:bodyPr/>
          <a:lstStyle>
            <a:lvl1pPr algn="r" rtl="1">
              <a:defRPr>
                <a:solidFill>
                  <a:schemeClr val="accent1"/>
                </a:solidFill>
              </a:defRPr>
            </a:lvl1pPr>
          </a:lstStyle>
          <a:p>
            <a:r>
              <a:rPr lang="en-US" dirty="0"/>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solidFill>
                  <a:srgbClr val="313B4A"/>
                </a:solidFill>
              </a:defRPr>
            </a:lvl1pPr>
          </a:lstStyle>
          <a:p>
            <a:r>
              <a:rPr lang="en-US"/>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a:solidFill>
                  <a:schemeClr val="bg1"/>
                </a:solidFill>
                <a:latin typeface="+mn-lt"/>
                <a:cs typeface="+mn-cs"/>
              </a:rPr>
              <a:t>[        ]</a:t>
            </a: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
        <p:nvSpPr>
          <p:cNvPr id="15" name="Rectangle 9"/>
          <p:cNvSpPr/>
          <p:nvPr userDrawn="1"/>
        </p:nvSpPr>
        <p:spPr>
          <a:xfrm>
            <a:off x="9424988" y="280987"/>
            <a:ext cx="304800" cy="10058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6" name="Straight Connector 11"/>
          <p:cNvCxnSpPr/>
          <p:nvPr userDrawn="1"/>
        </p:nvCxnSpPr>
        <p:spPr>
          <a:xfrm>
            <a:off x="415925" y="1268760"/>
            <a:ext cx="9296400" cy="6985"/>
          </a:xfrm>
          <a:prstGeom prst="line">
            <a:avLst/>
          </a:prstGeom>
        </p:spPr>
        <p:style>
          <a:lnRef idx="1">
            <a:schemeClr val="accent1"/>
          </a:lnRef>
          <a:fillRef idx="0">
            <a:schemeClr val="accent1"/>
          </a:fillRef>
          <a:effectRef idx="0">
            <a:schemeClr val="accent1"/>
          </a:effectRef>
          <a:fontRef idx="minor">
            <a:schemeClr val="tx1"/>
          </a:fontRef>
        </p:style>
      </p:cxnSp>
      <p:sp>
        <p:nvSpPr>
          <p:cNvPr id="17" name="Rectangle 12"/>
          <p:cNvSpPr/>
          <p:nvPr userDrawn="1"/>
        </p:nvSpPr>
        <p:spPr>
          <a:xfrm>
            <a:off x="9424988" y="0"/>
            <a:ext cx="304800" cy="301625"/>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8" name="Title 1"/>
          <p:cNvSpPr>
            <a:spLocks noGrp="1"/>
          </p:cNvSpPr>
          <p:nvPr>
            <p:ph type="title"/>
          </p:nvPr>
        </p:nvSpPr>
        <p:spPr>
          <a:xfrm>
            <a:off x="495300" y="274638"/>
            <a:ext cx="8915400" cy="978663"/>
          </a:xfrm>
          <a:prstGeom prst="rect">
            <a:avLst/>
          </a:prstGeom>
        </p:spPr>
        <p:txBody>
          <a:bodyPr/>
          <a:lstStyle>
            <a:lvl1pPr algn="r" rtl="1">
              <a:defRPr>
                <a:solidFill>
                  <a:schemeClr val="accent1"/>
                </a:solidFill>
              </a:defRPr>
            </a:lvl1pPr>
          </a:lstStyle>
          <a:p>
            <a:r>
              <a:rPr lang="en-US" dirty="0"/>
              <a:t>Click to edit Master title style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
        <p:nvSpPr>
          <p:cNvPr id="10" name="Title 1"/>
          <p:cNvSpPr>
            <a:spLocks noGrp="1"/>
          </p:cNvSpPr>
          <p:nvPr>
            <p:ph type="title"/>
          </p:nvPr>
        </p:nvSpPr>
        <p:spPr>
          <a:xfrm>
            <a:off x="495300" y="274638"/>
            <a:ext cx="8915400" cy="978663"/>
          </a:xfrm>
          <a:prstGeom prst="rect">
            <a:avLst/>
          </a:prstGeom>
        </p:spPr>
        <p:txBody>
          <a:bodyPr/>
          <a:lstStyle>
            <a:lvl1pPr algn="r" rtl="1">
              <a:defRPr>
                <a:solidFill>
                  <a:schemeClr val="accent1"/>
                </a:solidFill>
              </a:defRPr>
            </a:lvl1pPr>
          </a:lstStyle>
          <a:p>
            <a:r>
              <a:rPr lang="en-US" dirty="0"/>
              <a:t>Click to edit Master title style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
        <p:nvSpPr>
          <p:cNvPr id="6" name="Title 1"/>
          <p:cNvSpPr>
            <a:spLocks noGrp="1"/>
          </p:cNvSpPr>
          <p:nvPr>
            <p:ph type="title"/>
          </p:nvPr>
        </p:nvSpPr>
        <p:spPr>
          <a:xfrm>
            <a:off x="495300" y="274638"/>
            <a:ext cx="8915400" cy="978663"/>
          </a:xfrm>
          <a:prstGeom prst="rect">
            <a:avLst/>
          </a:prstGeom>
        </p:spPr>
        <p:txBody>
          <a:bodyPr/>
          <a:lstStyle>
            <a:lvl1pPr algn="r" rtl="1">
              <a:defRPr>
                <a:solidFill>
                  <a:schemeClr val="accent1"/>
                </a:solidFill>
              </a:defRPr>
            </a:lvl1pPr>
          </a:lstStyle>
          <a:p>
            <a:r>
              <a:rPr lang="en-US" dirty="0"/>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
        <p:nvSpPr>
          <p:cNvPr id="5" name="Title 1"/>
          <p:cNvSpPr>
            <a:spLocks noGrp="1"/>
          </p:cNvSpPr>
          <p:nvPr>
            <p:ph type="title"/>
          </p:nvPr>
        </p:nvSpPr>
        <p:spPr>
          <a:xfrm>
            <a:off x="495300" y="274638"/>
            <a:ext cx="8915400" cy="978663"/>
          </a:xfrm>
          <a:prstGeom prst="rect">
            <a:avLst/>
          </a:prstGeom>
        </p:spPr>
        <p:txBody>
          <a:bodyPr/>
          <a:lstStyle>
            <a:lvl1pPr algn="r" rtl="1">
              <a:defRPr>
                <a:solidFill>
                  <a:schemeClr val="accent1"/>
                </a:solidFill>
              </a:defRPr>
            </a:lvl1pPr>
          </a:lstStyle>
          <a:p>
            <a:r>
              <a:rPr lang="en-US" dirty="0"/>
              <a:t>Click to edit Master title style</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1925191" cy="5851525"/>
          </a:xfrm>
          <a:prstGeom prst="rect">
            <a:avLst/>
          </a:prstGeom>
        </p:spPr>
        <p:txBody>
          <a:bodyPr vert="eaVert"/>
          <a:lstStyle>
            <a:lvl1pPr algn="r" rtl="1">
              <a:defRPr>
                <a:solidFill>
                  <a:schemeClr val="accent1"/>
                </a:solidFill>
              </a:defRPr>
            </a:lvl1pPr>
          </a:lstStyle>
          <a:p>
            <a:r>
              <a:rPr lang="en-US" dirty="0"/>
              <a:t>Click to edit Master title style</a:t>
            </a:r>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a:t>المحتوى المستوى الأول</a:t>
            </a:r>
            <a:endParaRPr lang="en-US" dirty="0"/>
          </a:p>
          <a:p>
            <a:pPr lvl="1"/>
            <a:r>
              <a:rPr lang="ar-EG" dirty="0"/>
              <a:t>المحتوى المستوى الثاني</a:t>
            </a:r>
            <a:endParaRPr lang="en-US" dirty="0"/>
          </a:p>
          <a:p>
            <a:pPr lvl="2"/>
            <a:r>
              <a:rPr lang="ar-EG" dirty="0"/>
              <a:t>المحتوى المستوى الثالث</a:t>
            </a:r>
            <a:endParaRPr lang="en-US" dirty="0"/>
          </a:p>
          <a:p>
            <a:pPr lvl="3"/>
            <a:r>
              <a:rPr lang="ar-EG" dirty="0"/>
              <a:t>المحتوى المستوى الرابع</a:t>
            </a:r>
            <a:endParaRPr lang="en-US" dirty="0"/>
          </a:p>
          <a:p>
            <a:pPr lvl="4"/>
            <a:r>
              <a:rPr lang="ar-EG" dirty="0"/>
              <a:t>المحتوى المستوى الخامس</a:t>
            </a:r>
            <a:endParaRPr lang="en-US" dirty="0"/>
          </a:p>
        </p:txBody>
      </p:sp>
      <p:sp>
        <p:nvSpPr>
          <p:cNvPr id="10" name="Rectangle 9"/>
          <p:cNvSpPr/>
          <p:nvPr userDrawn="1"/>
        </p:nvSpPr>
        <p:spPr>
          <a:xfrm>
            <a:off x="0" y="6324600"/>
            <a:ext cx="9906000" cy="5334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758"/>
            <a:ext cx="838200" cy="711494"/>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a:t>
            </a:r>
            <a:r>
              <a:rPr lang="ar-SA" sz="1600" b="1" baseline="0" dirty="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2" name="Rectangle 11"/>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43A79C"/>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5.emf"/><Relationship Id="rId3" Type="http://schemas.openxmlformats.org/officeDocument/2006/relationships/customXml" Target="../ink/ink1.xml"/><Relationship Id="rId7" Type="http://schemas.openxmlformats.org/officeDocument/2006/relationships/customXml" Target="../ink/ink3.xml"/><Relationship Id="rId12" Type="http://schemas.openxmlformats.org/officeDocument/2006/relationships/image" Target="../media/image7.emf"/><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emf"/><Relationship Id="rId11" Type="http://schemas.openxmlformats.org/officeDocument/2006/relationships/customXml" Target="../ink/ink5.xml"/><Relationship Id="rId5" Type="http://schemas.openxmlformats.org/officeDocument/2006/relationships/customXml" Target="../ink/ink2.xml"/><Relationship Id="rId10" Type="http://schemas.openxmlformats.org/officeDocument/2006/relationships/image" Target="../media/image6.emf"/><Relationship Id="rId4" Type="http://schemas.openxmlformats.org/officeDocument/2006/relationships/image" Target="../media/image3.emf"/><Relationship Id="rId9" Type="http://schemas.openxmlformats.org/officeDocument/2006/relationships/customXml" Target="../ink/ink4.xml"/></Relationships>
</file>

<file path=ppt/slides/_rels/slide4.xml.rels><?xml version="1.0" encoding="UTF-8" standalone="yes"?>
<Relationships xmlns="http://schemas.openxmlformats.org/package/2006/relationships"><Relationship Id="rId8" Type="http://schemas.openxmlformats.org/officeDocument/2006/relationships/image" Target="../media/image10.emf"/><Relationship Id="rId3" Type="http://schemas.openxmlformats.org/officeDocument/2006/relationships/customXml" Target="../ink/ink6.xml"/><Relationship Id="rId7" Type="http://schemas.openxmlformats.org/officeDocument/2006/relationships/customXml" Target="../ink/ink8.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emf"/><Relationship Id="rId5" Type="http://schemas.openxmlformats.org/officeDocument/2006/relationships/customXml" Target="../ink/ink7.xml"/><Relationship Id="rId10" Type="http://schemas.openxmlformats.org/officeDocument/2006/relationships/image" Target="../media/image11.emf"/><Relationship Id="rId4" Type="http://schemas.openxmlformats.org/officeDocument/2006/relationships/image" Target="../media/image8.emf"/><Relationship Id="rId9" Type="http://schemas.openxmlformats.org/officeDocument/2006/relationships/customXml" Target="../ink/ink9.xml"/></Relationships>
</file>

<file path=ppt/slides/_rels/slide5.xml.rels><?xml version="1.0" encoding="UTF-8" standalone="yes"?>
<Relationships xmlns="http://schemas.openxmlformats.org/package/2006/relationships"><Relationship Id="rId8" Type="http://schemas.openxmlformats.org/officeDocument/2006/relationships/image" Target="../media/image14.emf"/><Relationship Id="rId3" Type="http://schemas.openxmlformats.org/officeDocument/2006/relationships/customXml" Target="../ink/ink10.xml"/><Relationship Id="rId7" Type="http://schemas.openxmlformats.org/officeDocument/2006/relationships/customXml" Target="../ink/ink12.xml"/><Relationship Id="rId12" Type="http://schemas.openxmlformats.org/officeDocument/2006/relationships/image" Target="../media/image16.em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3.emf"/><Relationship Id="rId11" Type="http://schemas.openxmlformats.org/officeDocument/2006/relationships/customXml" Target="../ink/ink14.xml"/><Relationship Id="rId5" Type="http://schemas.openxmlformats.org/officeDocument/2006/relationships/customXml" Target="../ink/ink11.xml"/><Relationship Id="rId10" Type="http://schemas.openxmlformats.org/officeDocument/2006/relationships/image" Target="../media/image15.emf"/><Relationship Id="rId4" Type="http://schemas.openxmlformats.org/officeDocument/2006/relationships/image" Target="../media/image12.emf"/><Relationship Id="rId9" Type="http://schemas.openxmlformats.org/officeDocument/2006/relationships/customXml" Target="../ink/ink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9.emf"/><Relationship Id="rId13" Type="http://schemas.openxmlformats.org/officeDocument/2006/relationships/customXml" Target="../ink/ink20.xml"/><Relationship Id="rId3" Type="http://schemas.openxmlformats.org/officeDocument/2006/relationships/customXml" Target="../ink/ink15.xml"/><Relationship Id="rId7" Type="http://schemas.openxmlformats.org/officeDocument/2006/relationships/customXml" Target="../ink/ink17.xml"/><Relationship Id="rId12" Type="http://schemas.openxmlformats.org/officeDocument/2006/relationships/image" Target="../media/image21.emf"/><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8.emf"/><Relationship Id="rId11" Type="http://schemas.openxmlformats.org/officeDocument/2006/relationships/customXml" Target="../ink/ink19.xml"/><Relationship Id="rId5" Type="http://schemas.openxmlformats.org/officeDocument/2006/relationships/customXml" Target="../ink/ink16.xml"/><Relationship Id="rId10" Type="http://schemas.openxmlformats.org/officeDocument/2006/relationships/image" Target="../media/image20.emf"/><Relationship Id="rId4" Type="http://schemas.openxmlformats.org/officeDocument/2006/relationships/image" Target="../media/image17.emf"/><Relationship Id="rId9" Type="http://schemas.openxmlformats.org/officeDocument/2006/relationships/customXml" Target="../ink/ink18.xml"/><Relationship Id="rId14" Type="http://schemas.openxmlformats.org/officeDocument/2006/relationships/image" Target="../media/image22.emf"/></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911"/>
            <a:ext cx="2600325" cy="2522702"/>
            <a:chOff x="5210750" y="1067682"/>
            <a:chExt cx="2976900" cy="3128912"/>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210750" y="1067682"/>
              <a:ext cx="2976900" cy="3128912"/>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en-US" sz="3200" b="1" u="sng" dirty="0">
                <a:solidFill>
                  <a:srgbClr val="313B4A"/>
                </a:solidFill>
                <a:latin typeface="Calibri" pitchFamily="34" charset="0"/>
                <a:cs typeface="Times New Roman" pitchFamily="18" charset="0"/>
              </a:rPr>
              <a:t>The Modern Novel</a:t>
            </a:r>
          </a:p>
          <a:p>
            <a:pPr algn="ctr"/>
            <a:endParaRPr lang="en-US" sz="2800" b="1" dirty="0">
              <a:solidFill>
                <a:srgbClr val="313B4A"/>
              </a:solidFill>
              <a:latin typeface="Calibri" pitchFamily="34" charset="0"/>
              <a:cs typeface="Times New Roman" pitchFamily="18" charset="0"/>
            </a:endParaRPr>
          </a:p>
          <a:p>
            <a:pPr algn="ctr"/>
            <a:r>
              <a:rPr lang="en-US" sz="2000" b="1" dirty="0">
                <a:solidFill>
                  <a:srgbClr val="313B4A"/>
                </a:solidFill>
                <a:latin typeface="Calibri" pitchFamily="34" charset="0"/>
                <a:cs typeface="Times New Roman" pitchFamily="18" charset="0"/>
              </a:rPr>
              <a:t>Lecturer: Ahmed K. Alsarhan</a:t>
            </a:r>
            <a:r>
              <a:rPr lang="ar-SA" sz="2000" b="1" dirty="0">
                <a:solidFill>
                  <a:srgbClr val="313B4A"/>
                </a:solidFill>
                <a:latin typeface="Calibri" pitchFamily="34" charset="0"/>
                <a:cs typeface="Times New Roman" pitchFamily="18" charset="0"/>
              </a:rPr>
              <a:t>  </a:t>
            </a:r>
            <a:endParaRPr lang="en-US" sz="20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chemeClr val="accent1"/>
                </a:solidFill>
                <a:effectLst>
                  <a:outerShdw blurRad="38100" dist="38100" dir="2700000" algn="tl">
                    <a:srgbClr val="000000">
                      <a:alpha val="43137"/>
                    </a:srgbClr>
                  </a:outerShdw>
                </a:effectLst>
                <a:latin typeface="Calibri" pitchFamily="34" charset="0"/>
              </a:rPr>
              <a:t>كلية الآداب</a:t>
            </a:r>
            <a:endParaRPr lang="en-US" sz="2400" b="1" u="sng" dirty="0">
              <a:solidFill>
                <a:schemeClr val="accent1"/>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a:solidFill>
                  <a:srgbClr val="D98061"/>
                </a:solidFill>
                <a:latin typeface="Calibri" pitchFamily="34" charset="0"/>
              </a:rPr>
              <a:t>	</a:t>
            </a:r>
            <a:endParaRPr lang="en-US" sz="2400" dirty="0">
              <a:solidFill>
                <a:srgbClr val="D98061"/>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
        <p:nvSpPr>
          <p:cNvPr id="15" name="Rectangle 14"/>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a:effectLst/>
              </a:rPr>
              <a:t>All Rights Reserved for KFU ©</a:t>
            </a:r>
            <a:endParaRPr lang="en-US" sz="1100" b="0" dirty="0">
              <a:latin typeface="+mn-lt"/>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1064568" y="1772816"/>
            <a:ext cx="7772400" cy="1827637"/>
          </a:xfrm>
        </p:spPr>
        <p:txBody>
          <a:bodyPr/>
          <a:lstStyle/>
          <a:p>
            <a:pPr>
              <a:defRPr/>
            </a:pPr>
            <a:r>
              <a:rPr lang="en-US" b="1" spc="-150" dirty="0">
                <a:solidFill>
                  <a:srgbClr val="FF0000"/>
                </a:solidFill>
                <a:latin typeface="ae_AlMateen" pitchFamily="2" charset="-78"/>
                <a:cs typeface="ae_AlMateen" pitchFamily="2" charset="-78"/>
              </a:rPr>
              <a:t>Lecture 6: </a:t>
            </a:r>
            <a:br>
              <a:rPr lang="en-US" b="1" spc="-150" dirty="0">
                <a:solidFill>
                  <a:srgbClr val="FF0000"/>
                </a:solidFill>
                <a:latin typeface="ae_AlMateen" pitchFamily="2" charset="-78"/>
                <a:cs typeface="ae_AlMateen" pitchFamily="2" charset="-78"/>
              </a:rPr>
            </a:br>
            <a:r>
              <a:rPr lang="en-US" b="1" spc="-150" dirty="0">
                <a:solidFill>
                  <a:srgbClr val="FF0000"/>
                </a:solidFill>
                <a:latin typeface="ae_AlMateen" pitchFamily="2" charset="-78"/>
                <a:cs typeface="ae_AlMateen" pitchFamily="2" charset="-78"/>
              </a:rPr>
              <a:t>The Development of the Modern Novel</a:t>
            </a:r>
          </a:p>
        </p:txBody>
      </p:sp>
      <p:sp>
        <p:nvSpPr>
          <p:cNvPr id="4" name="Subtitle 3"/>
          <p:cNvSpPr>
            <a:spLocks noGrp="1"/>
          </p:cNvSpPr>
          <p:nvPr>
            <p:ph type="subTitle" idx="1"/>
          </p:nvPr>
        </p:nvSpPr>
        <p:spPr/>
        <p:txBody>
          <a:bodyPr/>
          <a:lstStyle/>
          <a:p>
            <a:r>
              <a:rPr lang="x-none" b="1" dirty="0"/>
              <a:t> </a:t>
            </a:r>
            <a:r>
              <a:rPr lang="en-US" b="1" dirty="0">
                <a:solidFill>
                  <a:schemeClr val="tx1"/>
                </a:solidFill>
              </a:rPr>
              <a:t>The Modern Novel</a:t>
            </a:r>
          </a:p>
        </p:txBody>
      </p:sp>
      <p:sp>
        <p:nvSpPr>
          <p:cNvPr id="14338" name="Slide Number Placeholder 3"/>
          <p:cNvSpPr>
            <a:spLocks noGrp="1"/>
          </p:cNvSpPr>
          <p:nvPr>
            <p:ph type="sldNum" sz="quarter" idx="10"/>
          </p:nvPr>
        </p:nvSpPr>
        <p:spPr bwMode="auto">
          <a:xfrm>
            <a:off x="5079683" y="6356352"/>
            <a:ext cx="445477" cy="365125"/>
          </a:xfrm>
          <a:noFill/>
          <a:ln>
            <a:miter lim="800000"/>
            <a:headEnd/>
            <a:tailEnd/>
          </a:ln>
        </p:spPr>
        <p:txBody>
          <a:bodyPr/>
          <a:lstStyle/>
          <a:p>
            <a:fld id="{9B498F4A-58E1-402E-9A26-F99314DCE6EC}" type="slidenum">
              <a:rPr lang="en-US" sz="1600">
                <a:cs typeface="Arial" pitchFamily="34" charset="0"/>
              </a:rPr>
              <a:pPr/>
              <a:t>2</a:t>
            </a:fld>
            <a:endParaRPr lang="en-US" sz="1600" dirty="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488504" y="1412776"/>
            <a:ext cx="8568952" cy="6001642"/>
          </a:xfrm>
          <a:prstGeom prst="rect">
            <a:avLst/>
          </a:prstGeom>
          <a:noFill/>
        </p:spPr>
        <p:txBody>
          <a:bodyPr wrap="square" rtlCol="1">
            <a:spAutoFit/>
          </a:bodyPr>
          <a:lstStyle/>
          <a:p>
            <a:pPr marL="342900" indent="-342900" algn="l" rtl="0">
              <a:buFont typeface="Wingdings" charset="2"/>
              <a:buChar char="v"/>
            </a:pPr>
            <a:r>
              <a:rPr lang="en-US" sz="2400" dirty="0">
                <a:latin typeface="Times New Roman"/>
                <a:cs typeface="Times New Roman"/>
              </a:rPr>
              <a:t>it was still common to find people who forbid their families </a:t>
            </a:r>
            <a:r>
              <a:rPr lang="en-US" sz="2400" dirty="0" err="1">
                <a:latin typeface="Times New Roman"/>
                <a:cs typeface="Times New Roman"/>
              </a:rPr>
              <a:t>fIn</a:t>
            </a:r>
            <a:r>
              <a:rPr lang="en-US" sz="2400" dirty="0">
                <a:latin typeface="Times New Roman"/>
                <a:cs typeface="Times New Roman"/>
              </a:rPr>
              <a:t> the 1850s from reading novels</a:t>
            </a:r>
            <a:endParaRPr lang="en-US" sz="2400" b="1" dirty="0">
              <a:solidFill>
                <a:srgbClr val="990033"/>
              </a:solidFill>
              <a:latin typeface="Times New Roman"/>
              <a:cs typeface="Times New Roman"/>
            </a:endParaRPr>
          </a:p>
          <a:p>
            <a:pPr marL="342900" indent="-342900" algn="l" rtl="0">
              <a:buFont typeface="Wingdings" charset="2"/>
              <a:buChar char="v"/>
            </a:pPr>
            <a:endParaRPr lang="en-US" sz="2400" dirty="0">
              <a:solidFill>
                <a:srgbClr val="990033"/>
              </a:solidFill>
              <a:latin typeface="Times New Roman"/>
              <a:cs typeface="Times New Roman"/>
            </a:endParaRPr>
          </a:p>
          <a:p>
            <a:pPr marL="342900" indent="-342900" algn="l" rtl="0">
              <a:buFont typeface="Wingdings" charset="2"/>
              <a:buChar char="v"/>
            </a:pPr>
            <a:r>
              <a:rPr lang="en-US" sz="2400" dirty="0">
                <a:latin typeface="Times New Roman"/>
                <a:cs typeface="Times New Roman"/>
              </a:rPr>
              <a:t>To tell stories, especially fiction, was still considered by some to be a sin. This only made people more curious and desiring to read narratives and stories.</a:t>
            </a:r>
          </a:p>
          <a:p>
            <a:pPr marL="342900" indent="-342900" algn="l" rtl="0">
              <a:buFont typeface="Wingdings" charset="2"/>
              <a:buChar char="v"/>
            </a:pPr>
            <a:endParaRPr lang="en-US" sz="2400" dirty="0">
              <a:latin typeface="Times New Roman"/>
              <a:cs typeface="Times New Roman"/>
            </a:endParaRPr>
          </a:p>
          <a:p>
            <a:pPr marL="342900" indent="-342900" algn="l" rtl="0">
              <a:buFont typeface="Wingdings" charset="2"/>
              <a:buChar char="v"/>
            </a:pPr>
            <a:r>
              <a:rPr lang="en-US" sz="2400" dirty="0">
                <a:latin typeface="Times New Roman"/>
                <a:cs typeface="Times New Roman"/>
              </a:rPr>
              <a:t>By the 1880s, the prohibition was softened. As Anthony Trollope records in his </a:t>
            </a:r>
            <a:r>
              <a:rPr lang="en-US" sz="2400" i="1" dirty="0">
                <a:latin typeface="Times New Roman"/>
                <a:cs typeface="Times New Roman"/>
              </a:rPr>
              <a:t>Autobiography </a:t>
            </a:r>
            <a:r>
              <a:rPr lang="en-US" sz="2400" dirty="0">
                <a:latin typeface="Times New Roman"/>
                <a:cs typeface="Times New Roman"/>
              </a:rPr>
              <a:t>(1883): “Novels are read right and left, above stairs and below, in town houses and in country parsonages, by young countesses and by farmers’ daughters, by old lawyers and by young students.” </a:t>
            </a:r>
          </a:p>
          <a:p>
            <a:endParaRPr lang="en-US" sz="2400" dirty="0">
              <a:latin typeface="Times New Roman"/>
              <a:cs typeface="Times New Roman"/>
            </a:endParaRPr>
          </a:p>
          <a:p>
            <a:endParaRPr lang="en-US" sz="2400" dirty="0">
              <a:latin typeface="Times New Roman"/>
              <a:cs typeface="Times New Roman"/>
            </a:endParaRPr>
          </a:p>
          <a:p>
            <a:endParaRPr lang="en-US" sz="2400" dirty="0">
              <a:latin typeface="Times New Roman"/>
              <a:cs typeface="Times New Roman"/>
            </a:endParaRPr>
          </a:p>
          <a:p>
            <a:endParaRPr lang="en-US" sz="2400" dirty="0">
              <a:latin typeface="Times New Roman"/>
              <a:cs typeface="Times New Roman"/>
            </a:endParaRPr>
          </a:p>
        </p:txBody>
      </p:sp>
      <p:sp>
        <p:nvSpPr>
          <p:cNvPr id="3" name="TextBox 2"/>
          <p:cNvSpPr txBox="1"/>
          <p:nvPr/>
        </p:nvSpPr>
        <p:spPr>
          <a:xfrm>
            <a:off x="632520" y="476673"/>
            <a:ext cx="8352928" cy="830997"/>
          </a:xfrm>
          <a:prstGeom prst="rect">
            <a:avLst/>
          </a:prstGeom>
          <a:noFill/>
        </p:spPr>
        <p:txBody>
          <a:bodyPr wrap="square" rtlCol="0">
            <a:spAutoFit/>
          </a:bodyPr>
          <a:lstStyle/>
          <a:p>
            <a:endParaRPr lang="en-US" sz="2400" dirty="0"/>
          </a:p>
          <a:p>
            <a:pPr algn="ctr"/>
            <a:r>
              <a:rPr lang="en-US" sz="2400" b="1" dirty="0">
                <a:latin typeface="Times New Roman"/>
                <a:cs typeface="Times New Roman"/>
              </a:rPr>
              <a:t>The Anti-Novel Campaign</a:t>
            </a:r>
          </a:p>
        </p:txBody>
      </p:sp>
      <mc:AlternateContent xmlns:mc="http://schemas.openxmlformats.org/markup-compatibility/2006">
        <mc:Choice xmlns:p14="http://schemas.microsoft.com/office/powerpoint/2010/main" Requires="p14">
          <p:contentPart p14:bwMode="auto" r:id="rId3">
            <p14:nvContentPartPr>
              <p14:cNvPr id="7" name="حبر 6"/>
              <p14:cNvContentPartPr/>
              <p14:nvPr/>
            </p14:nvContentPartPr>
            <p14:xfrm>
              <a:off x="1163223" y="2940295"/>
              <a:ext cx="1575360" cy="50040"/>
            </p14:xfrm>
          </p:contentPart>
        </mc:Choice>
        <mc:Fallback>
          <p:pic>
            <p:nvPicPr>
              <p:cNvPr id="7" name="حبر 6"/>
              <p:cNvPicPr/>
              <p:nvPr/>
            </p:nvPicPr>
            <p:blipFill>
              <a:blip r:embed="rId4"/>
              <a:stretch>
                <a:fillRect/>
              </a:stretch>
            </p:blipFill>
            <p:spPr>
              <a:xfrm>
                <a:off x="1145223" y="2922295"/>
                <a:ext cx="1611360" cy="8604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9" name="حبر 8"/>
              <p14:cNvContentPartPr/>
              <p14:nvPr/>
            </p14:nvContentPartPr>
            <p14:xfrm>
              <a:off x="2689623" y="2891695"/>
              <a:ext cx="2030040" cy="65160"/>
            </p14:xfrm>
          </p:contentPart>
        </mc:Choice>
        <mc:Fallback>
          <p:pic>
            <p:nvPicPr>
              <p:cNvPr id="9" name="حبر 8"/>
              <p:cNvPicPr/>
              <p:nvPr/>
            </p:nvPicPr>
            <p:blipFill>
              <a:blip r:embed="rId6"/>
              <a:stretch>
                <a:fillRect/>
              </a:stretch>
            </p:blipFill>
            <p:spPr>
              <a:xfrm>
                <a:off x="2671623" y="2873695"/>
                <a:ext cx="2066040" cy="10116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14" name="حبر 13"/>
              <p14:cNvContentPartPr/>
              <p14:nvPr/>
            </p14:nvContentPartPr>
            <p14:xfrm>
              <a:off x="4995063" y="2913295"/>
              <a:ext cx="3897360" cy="75960"/>
            </p14:xfrm>
          </p:contentPart>
        </mc:Choice>
        <mc:Fallback>
          <p:pic>
            <p:nvPicPr>
              <p:cNvPr id="14" name="حبر 13"/>
              <p:cNvPicPr/>
              <p:nvPr/>
            </p:nvPicPr>
            <p:blipFill>
              <a:blip r:embed="rId8"/>
              <a:stretch>
                <a:fillRect/>
              </a:stretch>
            </p:blipFill>
            <p:spPr>
              <a:xfrm>
                <a:off x="4977063" y="2895295"/>
                <a:ext cx="3933360" cy="11196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15" name="حبر 14"/>
              <p14:cNvContentPartPr/>
              <p14:nvPr/>
            </p14:nvContentPartPr>
            <p14:xfrm>
              <a:off x="730503" y="3263935"/>
              <a:ext cx="1201680" cy="65160"/>
            </p14:xfrm>
          </p:contentPart>
        </mc:Choice>
        <mc:Fallback>
          <p:pic>
            <p:nvPicPr>
              <p:cNvPr id="15" name="حبر 14"/>
              <p:cNvPicPr/>
              <p:nvPr/>
            </p:nvPicPr>
            <p:blipFill>
              <a:blip r:embed="rId10"/>
              <a:stretch>
                <a:fillRect/>
              </a:stretch>
            </p:blipFill>
            <p:spPr>
              <a:xfrm>
                <a:off x="712503" y="3245935"/>
                <a:ext cx="1237680" cy="10116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17" name="حبر 16"/>
              <p14:cNvContentPartPr/>
              <p14:nvPr/>
            </p14:nvContentPartPr>
            <p14:xfrm>
              <a:off x="243423" y="3900415"/>
              <a:ext cx="742320" cy="667800"/>
            </p14:xfrm>
          </p:contentPart>
        </mc:Choice>
        <mc:Fallback>
          <p:pic>
            <p:nvPicPr>
              <p:cNvPr id="17" name="حبر 16"/>
              <p:cNvPicPr/>
              <p:nvPr/>
            </p:nvPicPr>
            <p:blipFill>
              <a:blip r:embed="rId12"/>
              <a:stretch>
                <a:fillRect/>
              </a:stretch>
            </p:blipFill>
            <p:spPr>
              <a:xfrm>
                <a:off x="225423" y="3882415"/>
                <a:ext cx="778320" cy="703800"/>
              </a:xfrm>
              <a:prstGeom prst="rect">
                <a:avLst/>
              </a:prstGeom>
            </p:spPr>
          </p:pic>
        </mc:Fallback>
      </mc:AlternateContent>
    </p:spTree>
    <p:extLst>
      <p:ext uri="{BB962C8B-B14F-4D97-AF65-F5344CB8AC3E}">
        <p14:creationId xmlns:p14="http://schemas.microsoft.com/office/powerpoint/2010/main" val="21122112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488504" y="1412777"/>
            <a:ext cx="8568952" cy="4524315"/>
          </a:xfrm>
          <a:prstGeom prst="rect">
            <a:avLst/>
          </a:prstGeom>
          <a:noFill/>
        </p:spPr>
        <p:txBody>
          <a:bodyPr wrap="square" rtlCol="1">
            <a:spAutoFit/>
          </a:bodyPr>
          <a:lstStyle/>
          <a:p>
            <a:pPr marL="342900" indent="-342900" algn="l" rtl="0">
              <a:buFont typeface="Wingdings" charset="2"/>
              <a:buChar char="v"/>
            </a:pPr>
            <a:r>
              <a:rPr lang="en-US" sz="2400" dirty="0">
                <a:latin typeface="Times New Roman"/>
                <a:cs typeface="Times New Roman"/>
              </a:rPr>
              <a:t>The audience for the novel grew enormously during the nineteenth century. In part, this was due to economic factors:</a:t>
            </a:r>
          </a:p>
          <a:p>
            <a:pPr marL="342900" indent="-342900" algn="l" rtl="0">
              <a:buFont typeface="Wingdings" charset="2"/>
              <a:buChar char="v"/>
            </a:pPr>
            <a:endParaRPr lang="en-US" sz="2400" dirty="0">
              <a:latin typeface="Times New Roman"/>
              <a:cs typeface="Times New Roman"/>
            </a:endParaRPr>
          </a:p>
          <a:p>
            <a:pPr marL="342900" indent="-342900" algn="l" rtl="0">
              <a:buFont typeface="Wingdings" charset="2"/>
              <a:buChar char="ü"/>
            </a:pPr>
            <a:r>
              <a:rPr lang="en-US" sz="2400" dirty="0">
                <a:latin typeface="Times New Roman"/>
                <a:cs typeface="Times New Roman"/>
              </a:rPr>
              <a:t>The growth of cities, which provided bigger markets</a:t>
            </a:r>
          </a:p>
          <a:p>
            <a:pPr marL="342900" indent="-342900" algn="l" rtl="0">
              <a:buFont typeface="Wingdings" charset="2"/>
              <a:buChar char="ü"/>
            </a:pPr>
            <a:r>
              <a:rPr lang="en-US" sz="2400" dirty="0">
                <a:latin typeface="Times New Roman"/>
                <a:cs typeface="Times New Roman"/>
              </a:rPr>
              <a:t>The development of overseas readership in the colonies</a:t>
            </a:r>
          </a:p>
          <a:p>
            <a:pPr marL="342900" indent="-342900" algn="l" rtl="0">
              <a:buFont typeface="Wingdings" charset="2"/>
              <a:buChar char="ü"/>
            </a:pPr>
            <a:r>
              <a:rPr lang="en-US" sz="2400" dirty="0">
                <a:latin typeface="Times New Roman"/>
                <a:cs typeface="Times New Roman"/>
              </a:rPr>
              <a:t>Cheaper production costs both for paper and for print processes</a:t>
            </a:r>
          </a:p>
          <a:p>
            <a:pPr marL="342900" indent="-342900" algn="l" rtl="0">
              <a:buFont typeface="Wingdings" charset="2"/>
              <a:buChar char="ü"/>
            </a:pPr>
            <a:r>
              <a:rPr lang="en-US" sz="2400" dirty="0">
                <a:latin typeface="Times New Roman"/>
                <a:cs typeface="Times New Roman"/>
              </a:rPr>
              <a:t>Better distribution networks </a:t>
            </a:r>
          </a:p>
          <a:p>
            <a:pPr marL="342900" indent="-342900" algn="l" rtl="0">
              <a:buFont typeface="Wingdings" charset="2"/>
              <a:buChar char="ü"/>
            </a:pPr>
            <a:r>
              <a:rPr lang="en-US" sz="2400" dirty="0">
                <a:latin typeface="Times New Roman"/>
                <a:cs typeface="Times New Roman"/>
              </a:rPr>
              <a:t>The advertising and promotion work</a:t>
            </a:r>
          </a:p>
          <a:p>
            <a:pPr algn="l" rtl="0"/>
            <a:endParaRPr lang="en-US" sz="2400" dirty="0">
              <a:latin typeface="Times New Roman"/>
              <a:cs typeface="Times New Roman"/>
            </a:endParaRPr>
          </a:p>
          <a:p>
            <a:pPr algn="l" rtl="0"/>
            <a:r>
              <a:rPr lang="en-US" sz="2400" dirty="0">
                <a:latin typeface="Times New Roman"/>
                <a:cs typeface="Times New Roman"/>
              </a:rPr>
              <a:t>Add to that, the spread of literacy, the increase in wealth, the development of a middle class with leisure time, etc…</a:t>
            </a:r>
          </a:p>
          <a:p>
            <a:endParaRPr lang="en-US" sz="2400" dirty="0">
              <a:latin typeface="Times New Roman"/>
              <a:cs typeface="Times New Roman"/>
            </a:endParaRPr>
          </a:p>
        </p:txBody>
      </p:sp>
      <p:sp>
        <p:nvSpPr>
          <p:cNvPr id="3" name="TextBox 2"/>
          <p:cNvSpPr txBox="1"/>
          <p:nvPr/>
        </p:nvSpPr>
        <p:spPr>
          <a:xfrm>
            <a:off x="632520" y="476673"/>
            <a:ext cx="8352928" cy="830997"/>
          </a:xfrm>
          <a:prstGeom prst="rect">
            <a:avLst/>
          </a:prstGeom>
          <a:noFill/>
        </p:spPr>
        <p:txBody>
          <a:bodyPr wrap="square" rtlCol="0">
            <a:spAutoFit/>
          </a:bodyPr>
          <a:lstStyle/>
          <a:p>
            <a:pPr algn="ctr"/>
            <a:r>
              <a:rPr lang="en-US" sz="2400" b="1" dirty="0">
                <a:latin typeface="Times New Roman"/>
                <a:cs typeface="Times New Roman"/>
              </a:rPr>
              <a:t>Why did the novel become such a dominant literary form in the Victorian period?</a:t>
            </a:r>
            <a:endParaRPr lang="en-US" sz="2400" b="1" dirty="0">
              <a:solidFill>
                <a:srgbClr val="990033"/>
              </a:solidFill>
              <a:latin typeface="Times New Roman"/>
              <a:cs typeface="Times New Roman"/>
            </a:endParaRPr>
          </a:p>
        </p:txBody>
      </p:sp>
      <mc:AlternateContent xmlns:mc="http://schemas.openxmlformats.org/markup-compatibility/2006">
        <mc:Choice xmlns:p14="http://schemas.microsoft.com/office/powerpoint/2010/main" Requires="p14">
          <p:contentPart p14:bwMode="auto" r:id="rId3">
            <p14:nvContentPartPr>
              <p14:cNvPr id="4" name="حبر 3"/>
              <p14:cNvContentPartPr/>
              <p14:nvPr/>
            </p14:nvContentPartPr>
            <p14:xfrm>
              <a:off x="378423" y="2070895"/>
              <a:ext cx="576720" cy="2282760"/>
            </p14:xfrm>
          </p:contentPart>
        </mc:Choice>
        <mc:Fallback>
          <p:pic>
            <p:nvPicPr>
              <p:cNvPr id="4" name="حبر 3"/>
              <p:cNvPicPr/>
              <p:nvPr/>
            </p:nvPicPr>
            <p:blipFill>
              <a:blip r:embed="rId4"/>
              <a:stretch>
                <a:fillRect/>
              </a:stretch>
            </p:blipFill>
            <p:spPr>
              <a:xfrm>
                <a:off x="360423" y="2052895"/>
                <a:ext cx="612720" cy="231876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7" name="حبر 6"/>
              <p14:cNvContentPartPr/>
              <p14:nvPr/>
            </p14:nvContentPartPr>
            <p14:xfrm>
              <a:off x="-114057" y="4591975"/>
              <a:ext cx="8645400" cy="1434240"/>
            </p14:xfrm>
          </p:contentPart>
        </mc:Choice>
        <mc:Fallback>
          <p:pic>
            <p:nvPicPr>
              <p:cNvPr id="7" name="حبر 6"/>
              <p:cNvPicPr/>
              <p:nvPr/>
            </p:nvPicPr>
            <p:blipFill>
              <a:blip r:embed="rId6"/>
              <a:stretch>
                <a:fillRect/>
              </a:stretch>
            </p:blipFill>
            <p:spPr>
              <a:xfrm>
                <a:off x="-132057" y="4573975"/>
                <a:ext cx="8681400" cy="147024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12" name="حبر 11"/>
              <p14:cNvContentPartPr/>
              <p14:nvPr/>
            </p14:nvContentPartPr>
            <p14:xfrm>
              <a:off x="8356383" y="297895"/>
              <a:ext cx="733680" cy="890280"/>
            </p14:xfrm>
          </p:contentPart>
        </mc:Choice>
        <mc:Fallback>
          <p:pic>
            <p:nvPicPr>
              <p:cNvPr id="12" name="حبر 11"/>
              <p:cNvPicPr/>
              <p:nvPr/>
            </p:nvPicPr>
            <p:blipFill>
              <a:blip r:embed="rId8"/>
              <a:stretch>
                <a:fillRect/>
              </a:stretch>
            </p:blipFill>
            <p:spPr>
              <a:xfrm>
                <a:off x="8338383" y="279895"/>
                <a:ext cx="769680" cy="92628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13" name="حبر 12"/>
              <p14:cNvContentPartPr/>
              <p14:nvPr/>
            </p14:nvContentPartPr>
            <p14:xfrm>
              <a:off x="622143" y="357295"/>
              <a:ext cx="357480" cy="814680"/>
            </p14:xfrm>
          </p:contentPart>
        </mc:Choice>
        <mc:Fallback>
          <p:pic>
            <p:nvPicPr>
              <p:cNvPr id="13" name="حبر 12"/>
              <p:cNvPicPr/>
              <p:nvPr/>
            </p:nvPicPr>
            <p:blipFill>
              <a:blip r:embed="rId10"/>
              <a:stretch>
                <a:fillRect/>
              </a:stretch>
            </p:blipFill>
            <p:spPr>
              <a:xfrm>
                <a:off x="604143" y="339295"/>
                <a:ext cx="393480" cy="850680"/>
              </a:xfrm>
              <a:prstGeom prst="rect">
                <a:avLst/>
              </a:prstGeom>
            </p:spPr>
          </p:pic>
        </mc:Fallback>
      </mc:AlternateContent>
    </p:spTree>
    <p:extLst>
      <p:ext uri="{BB962C8B-B14F-4D97-AF65-F5344CB8AC3E}">
        <p14:creationId xmlns:p14="http://schemas.microsoft.com/office/powerpoint/2010/main" val="14090926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488504" y="1412776"/>
            <a:ext cx="8568952" cy="3416320"/>
          </a:xfrm>
          <a:prstGeom prst="rect">
            <a:avLst/>
          </a:prstGeom>
          <a:noFill/>
        </p:spPr>
        <p:txBody>
          <a:bodyPr wrap="square" rtlCol="1">
            <a:spAutoFit/>
          </a:bodyPr>
          <a:lstStyle/>
          <a:p>
            <a:pPr algn="l" rtl="0"/>
            <a:endParaRPr lang="en-US" sz="2400" dirty="0">
              <a:latin typeface="Times New Roman"/>
              <a:cs typeface="Times New Roman"/>
            </a:endParaRPr>
          </a:p>
          <a:p>
            <a:pPr algn="l" rtl="0"/>
            <a:r>
              <a:rPr lang="en-US" sz="2400" dirty="0">
                <a:latin typeface="Times New Roman"/>
                <a:cs typeface="Times New Roman"/>
              </a:rPr>
              <a:t>	“A novel is a splendid thing after a hard day’s work, a sharp 	practical tussle with the real world”</a:t>
            </a:r>
          </a:p>
          <a:p>
            <a:pPr algn="l" rtl="0"/>
            <a:endParaRPr lang="en-US" sz="2400" dirty="0">
              <a:latin typeface="Times New Roman"/>
              <a:cs typeface="Times New Roman"/>
            </a:endParaRPr>
          </a:p>
          <a:p>
            <a:pPr algn="l" rtl="0"/>
            <a:r>
              <a:rPr lang="en-US" sz="2400" dirty="0">
                <a:latin typeface="Times New Roman"/>
                <a:cs typeface="Times New Roman"/>
              </a:rPr>
              <a:t>This is how one of the characters in Mary </a:t>
            </a:r>
            <a:r>
              <a:rPr lang="en-US" sz="2400" dirty="0" err="1">
                <a:latin typeface="Times New Roman"/>
                <a:cs typeface="Times New Roman"/>
              </a:rPr>
              <a:t>Braddon’s</a:t>
            </a:r>
            <a:r>
              <a:rPr lang="en-US" sz="2400" dirty="0">
                <a:latin typeface="Times New Roman"/>
                <a:cs typeface="Times New Roman"/>
              </a:rPr>
              <a:t> </a:t>
            </a:r>
            <a:r>
              <a:rPr lang="en-US" sz="2400" i="1" dirty="0">
                <a:latin typeface="Times New Roman"/>
                <a:cs typeface="Times New Roman"/>
              </a:rPr>
              <a:t>The Doctor’s Wife </a:t>
            </a:r>
            <a:r>
              <a:rPr lang="en-US" sz="2400" dirty="0">
                <a:latin typeface="Times New Roman"/>
                <a:cs typeface="Times New Roman"/>
              </a:rPr>
              <a:t>(1864) described the novel. Reading fiction is a way of relaxing or winding down after a day of hard work for both men (working outside) and for women (doing housework).</a:t>
            </a:r>
          </a:p>
          <a:p>
            <a:endParaRPr lang="en-US" sz="2400" dirty="0">
              <a:latin typeface="Times New Roman"/>
              <a:cs typeface="Times New Roman"/>
            </a:endParaRPr>
          </a:p>
        </p:txBody>
      </p:sp>
      <p:sp>
        <p:nvSpPr>
          <p:cNvPr id="3" name="TextBox 2"/>
          <p:cNvSpPr txBox="1"/>
          <p:nvPr/>
        </p:nvSpPr>
        <p:spPr>
          <a:xfrm>
            <a:off x="632520" y="476673"/>
            <a:ext cx="8352928" cy="461665"/>
          </a:xfrm>
          <a:prstGeom prst="rect">
            <a:avLst/>
          </a:prstGeom>
          <a:noFill/>
        </p:spPr>
        <p:txBody>
          <a:bodyPr wrap="square" rtlCol="0">
            <a:spAutoFit/>
          </a:bodyPr>
          <a:lstStyle/>
          <a:p>
            <a:pPr algn="ctr"/>
            <a:r>
              <a:rPr lang="en-US" sz="2400" b="1" dirty="0">
                <a:latin typeface="Times New Roman"/>
                <a:cs typeface="Times New Roman"/>
              </a:rPr>
              <a:t>“A novel is a splendid thing after a hard day’s work”</a:t>
            </a:r>
            <a:endParaRPr lang="en-US" sz="2400" b="1" dirty="0">
              <a:solidFill>
                <a:srgbClr val="990033"/>
              </a:solidFill>
              <a:latin typeface="Times New Roman"/>
              <a:cs typeface="Times New Roman"/>
            </a:endParaRPr>
          </a:p>
        </p:txBody>
      </p:sp>
      <mc:AlternateContent xmlns:mc="http://schemas.openxmlformats.org/markup-compatibility/2006">
        <mc:Choice xmlns:p14="http://schemas.microsoft.com/office/powerpoint/2010/main" Requires="p14">
          <p:contentPart p14:bwMode="auto" r:id="rId3">
            <p14:nvContentPartPr>
              <p14:cNvPr id="6" name="حبر 5"/>
              <p14:cNvContentPartPr/>
              <p14:nvPr/>
            </p14:nvContentPartPr>
            <p14:xfrm>
              <a:off x="909423" y="1656895"/>
              <a:ext cx="741240" cy="993600"/>
            </p14:xfrm>
          </p:contentPart>
        </mc:Choice>
        <mc:Fallback>
          <p:pic>
            <p:nvPicPr>
              <p:cNvPr id="6" name="حبر 5"/>
              <p:cNvPicPr/>
              <p:nvPr/>
            </p:nvPicPr>
            <p:blipFill>
              <a:blip r:embed="rId4"/>
              <a:stretch>
                <a:fillRect/>
              </a:stretch>
            </p:blipFill>
            <p:spPr>
              <a:xfrm>
                <a:off x="891423" y="1638895"/>
                <a:ext cx="777240" cy="102960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7" name="حبر 6"/>
              <p14:cNvContentPartPr/>
              <p14:nvPr/>
            </p14:nvContentPartPr>
            <p14:xfrm>
              <a:off x="8485983" y="1543495"/>
              <a:ext cx="755640" cy="1057680"/>
            </p14:xfrm>
          </p:contentPart>
        </mc:Choice>
        <mc:Fallback>
          <p:pic>
            <p:nvPicPr>
              <p:cNvPr id="7" name="حبر 6"/>
              <p:cNvPicPr/>
              <p:nvPr/>
            </p:nvPicPr>
            <p:blipFill>
              <a:blip r:embed="rId6"/>
              <a:stretch>
                <a:fillRect/>
              </a:stretch>
            </p:blipFill>
            <p:spPr>
              <a:xfrm>
                <a:off x="8467983" y="1525495"/>
                <a:ext cx="791640" cy="109368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11" name="حبر 10"/>
              <p14:cNvContentPartPr/>
              <p14:nvPr/>
            </p14:nvContentPartPr>
            <p14:xfrm>
              <a:off x="3490623" y="3285535"/>
              <a:ext cx="3177360" cy="88560"/>
            </p14:xfrm>
          </p:contentPart>
        </mc:Choice>
        <mc:Fallback>
          <p:pic>
            <p:nvPicPr>
              <p:cNvPr id="11" name="حبر 10"/>
              <p:cNvPicPr/>
              <p:nvPr/>
            </p:nvPicPr>
            <p:blipFill>
              <a:blip r:embed="rId8"/>
              <a:stretch>
                <a:fillRect/>
              </a:stretch>
            </p:blipFill>
            <p:spPr>
              <a:xfrm>
                <a:off x="3472623" y="3267535"/>
                <a:ext cx="3213360" cy="12456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14" name="حبر 13"/>
              <p14:cNvContentPartPr/>
              <p14:nvPr/>
            </p14:nvContentPartPr>
            <p14:xfrm>
              <a:off x="659943" y="3937855"/>
              <a:ext cx="7842960" cy="109440"/>
            </p14:xfrm>
          </p:contentPart>
        </mc:Choice>
        <mc:Fallback>
          <p:pic>
            <p:nvPicPr>
              <p:cNvPr id="14" name="حبر 13"/>
              <p:cNvPicPr/>
              <p:nvPr/>
            </p:nvPicPr>
            <p:blipFill>
              <a:blip r:embed="rId10"/>
              <a:stretch>
                <a:fillRect/>
              </a:stretch>
            </p:blipFill>
            <p:spPr>
              <a:xfrm>
                <a:off x="641943" y="3919855"/>
                <a:ext cx="7878960" cy="14544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15" name="حبر 14"/>
              <p14:cNvContentPartPr/>
              <p14:nvPr/>
            </p14:nvContentPartPr>
            <p14:xfrm>
              <a:off x="605943" y="4613935"/>
              <a:ext cx="7306920" cy="243720"/>
            </p14:xfrm>
          </p:contentPart>
        </mc:Choice>
        <mc:Fallback>
          <p:pic>
            <p:nvPicPr>
              <p:cNvPr id="15" name="حبر 14"/>
              <p:cNvPicPr/>
              <p:nvPr/>
            </p:nvPicPr>
            <p:blipFill>
              <a:blip r:embed="rId12"/>
              <a:stretch>
                <a:fillRect/>
              </a:stretch>
            </p:blipFill>
            <p:spPr>
              <a:xfrm>
                <a:off x="587943" y="4595935"/>
                <a:ext cx="7342920" cy="279720"/>
              </a:xfrm>
              <a:prstGeom prst="rect">
                <a:avLst/>
              </a:prstGeom>
            </p:spPr>
          </p:pic>
        </mc:Fallback>
      </mc:AlternateContent>
    </p:spTree>
    <p:extLst>
      <p:ext uri="{BB962C8B-B14F-4D97-AF65-F5344CB8AC3E}">
        <p14:creationId xmlns:p14="http://schemas.microsoft.com/office/powerpoint/2010/main" val="36077407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488504" y="1412777"/>
            <a:ext cx="8568952" cy="4893647"/>
          </a:xfrm>
          <a:prstGeom prst="rect">
            <a:avLst/>
          </a:prstGeom>
          <a:noFill/>
        </p:spPr>
        <p:txBody>
          <a:bodyPr wrap="square" rtlCol="1">
            <a:spAutoFit/>
          </a:bodyPr>
          <a:lstStyle/>
          <a:p>
            <a:pPr algn="l" rtl="0"/>
            <a:r>
              <a:rPr lang="en-US" sz="2400" dirty="0">
                <a:latin typeface="Times New Roman"/>
                <a:cs typeface="Times New Roman"/>
              </a:rPr>
              <a:t>Novel writers were told in the </a:t>
            </a:r>
            <a:r>
              <a:rPr lang="en-US" sz="2400" i="1" dirty="0">
                <a:latin typeface="Times New Roman"/>
                <a:cs typeface="Times New Roman"/>
              </a:rPr>
              <a:t>Saturday Review</a:t>
            </a:r>
            <a:r>
              <a:rPr lang="en-US" sz="2400" dirty="0">
                <a:latin typeface="Times New Roman"/>
                <a:cs typeface="Times New Roman"/>
              </a:rPr>
              <a:t> 1887 that the average reader of novels is not a critical person, that he/she cares little for art for art’s sake, and has no fixed ideas about the duties and responsibilities of an author: “all he asks is that he may be amused and interested without taxing his own brains.”</a:t>
            </a:r>
          </a:p>
          <a:p>
            <a:pPr algn="l" rtl="0"/>
            <a:endParaRPr lang="en-US" sz="2400" dirty="0">
              <a:latin typeface="Times New Roman"/>
              <a:cs typeface="Times New Roman"/>
            </a:endParaRPr>
          </a:p>
          <a:p>
            <a:pPr algn="l" rtl="0"/>
            <a:r>
              <a:rPr lang="en-US" sz="2400" dirty="0">
                <a:latin typeface="Times New Roman"/>
                <a:cs typeface="Times New Roman"/>
              </a:rPr>
              <a:t>Eventually, a distinction developed between novels that were intellectually, psychologically and aesthetically demanding and ones that served primarily as a means of escapism and entertainment.</a:t>
            </a:r>
          </a:p>
          <a:p>
            <a:pPr algn="l" rtl="0"/>
            <a:endParaRPr lang="en-US" sz="2400" dirty="0">
              <a:latin typeface="Times New Roman"/>
              <a:cs typeface="Times New Roman"/>
            </a:endParaRPr>
          </a:p>
          <a:p>
            <a:pPr algn="l" rtl="0"/>
            <a:r>
              <a:rPr lang="en-US" sz="2400" dirty="0">
                <a:latin typeface="Times New Roman"/>
                <a:cs typeface="Times New Roman"/>
              </a:rPr>
              <a:t>In the final decades of the Victorian era, a firm division was established between the artist or serious novelist and the masses of readers. </a:t>
            </a:r>
          </a:p>
        </p:txBody>
      </p:sp>
      <p:sp>
        <p:nvSpPr>
          <p:cNvPr id="3" name="TextBox 2"/>
          <p:cNvSpPr txBox="1"/>
          <p:nvPr/>
        </p:nvSpPr>
        <p:spPr>
          <a:xfrm>
            <a:off x="632520" y="476673"/>
            <a:ext cx="8352928" cy="461665"/>
          </a:xfrm>
          <a:prstGeom prst="rect">
            <a:avLst/>
          </a:prstGeom>
          <a:noFill/>
        </p:spPr>
        <p:txBody>
          <a:bodyPr wrap="square" rtlCol="0">
            <a:spAutoFit/>
          </a:bodyPr>
          <a:lstStyle/>
          <a:p>
            <a:pPr algn="ctr"/>
            <a:r>
              <a:rPr lang="en-US" sz="2400" b="1" dirty="0">
                <a:latin typeface="Times New Roman"/>
                <a:cs typeface="Times New Roman"/>
              </a:rPr>
              <a:t>Novel Writers</a:t>
            </a:r>
            <a:endParaRPr lang="en-US" sz="2400" b="1" dirty="0">
              <a:solidFill>
                <a:srgbClr val="990033"/>
              </a:solidFill>
              <a:latin typeface="Times New Roman"/>
              <a:cs typeface="Times New Roman"/>
            </a:endParaRPr>
          </a:p>
        </p:txBody>
      </p:sp>
    </p:spTree>
    <p:extLst>
      <p:ext uri="{BB962C8B-B14F-4D97-AF65-F5344CB8AC3E}">
        <p14:creationId xmlns:p14="http://schemas.microsoft.com/office/powerpoint/2010/main" val="31817649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488504" y="1412777"/>
            <a:ext cx="8568952" cy="4524315"/>
          </a:xfrm>
          <a:prstGeom prst="rect">
            <a:avLst/>
          </a:prstGeom>
          <a:noFill/>
        </p:spPr>
        <p:txBody>
          <a:bodyPr wrap="square" rtlCol="1">
            <a:spAutoFit/>
          </a:bodyPr>
          <a:lstStyle/>
          <a:p>
            <a:pPr marL="342900" indent="-342900" algn="l" rtl="0">
              <a:buFont typeface="Wingdings" charset="2"/>
              <a:buChar char="v"/>
            </a:pPr>
            <a:r>
              <a:rPr lang="en-US" sz="2400" dirty="0">
                <a:latin typeface="Times New Roman"/>
                <a:cs typeface="Times New Roman"/>
              </a:rPr>
              <a:t>Until the end of the 19</a:t>
            </a:r>
            <a:r>
              <a:rPr lang="en-US" sz="2400" baseline="30000" dirty="0">
                <a:latin typeface="Times New Roman"/>
                <a:cs typeface="Times New Roman"/>
              </a:rPr>
              <a:t>th</a:t>
            </a:r>
            <a:r>
              <a:rPr lang="en-US" sz="2400" dirty="0">
                <a:latin typeface="Times New Roman"/>
                <a:cs typeface="Times New Roman"/>
              </a:rPr>
              <a:t> century, there were palpable demands on novel writers to make their novels have a happy ending. </a:t>
            </a:r>
          </a:p>
          <a:p>
            <a:pPr marL="342900" indent="-342900" algn="l" rtl="0">
              <a:buFont typeface="Wingdings" charset="2"/>
              <a:buChar char="v"/>
            </a:pPr>
            <a:endParaRPr lang="en-US" sz="2400" dirty="0">
              <a:latin typeface="Times New Roman"/>
              <a:cs typeface="Times New Roman"/>
            </a:endParaRPr>
          </a:p>
          <a:p>
            <a:pPr marL="342900" indent="-342900" algn="l" rtl="0">
              <a:buFont typeface="Wingdings" charset="2"/>
              <a:buChar char="v"/>
            </a:pPr>
            <a:r>
              <a:rPr lang="en-US" sz="2400" dirty="0">
                <a:latin typeface="Times New Roman"/>
                <a:cs typeface="Times New Roman"/>
              </a:rPr>
              <a:t>Dickens is known to have changed the ending of some of his novels to please the reader with a happy ending.</a:t>
            </a:r>
          </a:p>
          <a:p>
            <a:pPr marL="342900" indent="-342900" algn="l" rtl="0">
              <a:buFont typeface="Wingdings" charset="2"/>
              <a:buChar char="v"/>
            </a:pPr>
            <a:endParaRPr lang="en-US" sz="2400" dirty="0">
              <a:latin typeface="Times New Roman"/>
              <a:cs typeface="Times New Roman"/>
            </a:endParaRPr>
          </a:p>
          <a:p>
            <a:pPr marL="342900" indent="-342900" algn="l" rtl="0">
              <a:buFont typeface="Wingdings" charset="2"/>
              <a:buChar char="v"/>
            </a:pPr>
            <a:r>
              <a:rPr lang="en-US" sz="2400" dirty="0">
                <a:latin typeface="Times New Roman"/>
                <a:cs typeface="Times New Roman"/>
              </a:rPr>
              <a:t>George Eliot is know to have opposed the idea. She demanded that the readers should curb their desire for fiction to provide the exceptional and romantic (fairy tales) and learn rather of the importance of the ordinary, the everyday, the commonplace</a:t>
            </a:r>
          </a:p>
          <a:p>
            <a:endParaRPr lang="en-US" sz="2400" dirty="0">
              <a:latin typeface="Times New Roman"/>
              <a:cs typeface="Times New Roman"/>
            </a:endParaRPr>
          </a:p>
          <a:p>
            <a:endParaRPr lang="en-US" sz="2400" dirty="0">
              <a:latin typeface="Times New Roman"/>
              <a:cs typeface="Times New Roman"/>
            </a:endParaRPr>
          </a:p>
        </p:txBody>
      </p:sp>
      <p:sp>
        <p:nvSpPr>
          <p:cNvPr id="3" name="TextBox 2"/>
          <p:cNvSpPr txBox="1"/>
          <p:nvPr/>
        </p:nvSpPr>
        <p:spPr>
          <a:xfrm>
            <a:off x="632520" y="476673"/>
            <a:ext cx="8352928" cy="461665"/>
          </a:xfrm>
          <a:prstGeom prst="rect">
            <a:avLst/>
          </a:prstGeom>
          <a:noFill/>
        </p:spPr>
        <p:txBody>
          <a:bodyPr wrap="square" rtlCol="0">
            <a:spAutoFit/>
          </a:bodyPr>
          <a:lstStyle/>
          <a:p>
            <a:pPr algn="ctr"/>
            <a:r>
              <a:rPr lang="en-US" sz="2400" b="1" dirty="0">
                <a:latin typeface="Times New Roman"/>
                <a:cs typeface="Times New Roman"/>
              </a:rPr>
              <a:t>Happy Endings</a:t>
            </a:r>
            <a:endParaRPr lang="en-US" sz="2400" b="1" dirty="0">
              <a:solidFill>
                <a:srgbClr val="990033"/>
              </a:solidFill>
              <a:latin typeface="Times New Roman"/>
              <a:cs typeface="Times New Roman"/>
            </a:endParaRPr>
          </a:p>
        </p:txBody>
      </p:sp>
      <mc:AlternateContent xmlns:mc="http://schemas.openxmlformats.org/markup-compatibility/2006">
        <mc:Choice xmlns:p14="http://schemas.microsoft.com/office/powerpoint/2010/main" Requires="p14">
          <p:contentPart p14:bwMode="auto" r:id="rId3">
            <p14:nvContentPartPr>
              <p14:cNvPr id="8" name="حبر 7"/>
              <p14:cNvContentPartPr/>
              <p14:nvPr/>
            </p14:nvContentPartPr>
            <p14:xfrm>
              <a:off x="5054823" y="1818535"/>
              <a:ext cx="4026960" cy="104760"/>
            </p14:xfrm>
          </p:contentPart>
        </mc:Choice>
        <mc:Fallback>
          <p:pic>
            <p:nvPicPr>
              <p:cNvPr id="8" name="حبر 7"/>
              <p:cNvPicPr/>
              <p:nvPr/>
            </p:nvPicPr>
            <p:blipFill>
              <a:blip r:embed="rId4"/>
              <a:stretch>
                <a:fillRect/>
              </a:stretch>
            </p:blipFill>
            <p:spPr>
              <a:xfrm>
                <a:off x="5036823" y="1800535"/>
                <a:ext cx="4062960" cy="14076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9" name="حبر 8"/>
              <p14:cNvContentPartPr/>
              <p14:nvPr/>
            </p14:nvContentPartPr>
            <p14:xfrm>
              <a:off x="6997743" y="2104375"/>
              <a:ext cx="43560" cy="16920"/>
            </p14:xfrm>
          </p:contentPart>
        </mc:Choice>
        <mc:Fallback>
          <p:pic>
            <p:nvPicPr>
              <p:cNvPr id="9" name="حبر 8"/>
              <p:cNvPicPr/>
              <p:nvPr/>
            </p:nvPicPr>
            <p:blipFill>
              <a:blip r:embed="rId6"/>
              <a:stretch>
                <a:fillRect/>
              </a:stretch>
            </p:blipFill>
            <p:spPr>
              <a:xfrm>
                <a:off x="6979743" y="2086375"/>
                <a:ext cx="79560" cy="5292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10" name="حبر 9"/>
              <p14:cNvContentPartPr/>
              <p14:nvPr/>
            </p14:nvContentPartPr>
            <p14:xfrm>
              <a:off x="427383" y="2254855"/>
              <a:ext cx="8091720" cy="216720"/>
            </p14:xfrm>
          </p:contentPart>
        </mc:Choice>
        <mc:Fallback>
          <p:pic>
            <p:nvPicPr>
              <p:cNvPr id="10" name="حبر 9"/>
              <p:cNvPicPr/>
              <p:nvPr/>
            </p:nvPicPr>
            <p:blipFill>
              <a:blip r:embed="rId8"/>
              <a:stretch>
                <a:fillRect/>
              </a:stretch>
            </p:blipFill>
            <p:spPr>
              <a:xfrm>
                <a:off x="409383" y="2236855"/>
                <a:ext cx="8127720" cy="25272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12" name="حبر 11"/>
              <p14:cNvContentPartPr/>
              <p14:nvPr/>
            </p14:nvContentPartPr>
            <p14:xfrm>
              <a:off x="5980383" y="3598375"/>
              <a:ext cx="5760" cy="360"/>
            </p14:xfrm>
          </p:contentPart>
        </mc:Choice>
        <mc:Fallback>
          <p:pic>
            <p:nvPicPr>
              <p:cNvPr id="12" name="حبر 11"/>
              <p:cNvPicPr/>
              <p:nvPr/>
            </p:nvPicPr>
            <p:blipFill>
              <a:blip r:embed="rId10"/>
              <a:stretch>
                <a:fillRect/>
              </a:stretch>
            </p:blipFill>
            <p:spPr>
              <a:xfrm>
                <a:off x="5962383" y="3580375"/>
                <a:ext cx="41760" cy="3636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15" name="حبر 14"/>
              <p14:cNvContentPartPr/>
              <p14:nvPr/>
            </p14:nvContentPartPr>
            <p14:xfrm>
              <a:off x="2164743" y="3479575"/>
              <a:ext cx="360" cy="360"/>
            </p14:xfrm>
          </p:contentPart>
        </mc:Choice>
        <mc:Fallback>
          <p:pic>
            <p:nvPicPr>
              <p:cNvPr id="15" name="حبر 14"/>
              <p:cNvPicPr/>
              <p:nvPr/>
            </p:nvPicPr>
            <p:blipFill>
              <a:blip r:embed="rId12"/>
              <a:stretch>
                <a:fillRect/>
              </a:stretch>
            </p:blipFill>
            <p:spPr>
              <a:xfrm>
                <a:off x="2146743" y="3461575"/>
                <a:ext cx="36360" cy="3636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16" name="حبر 15"/>
              <p14:cNvContentPartPr/>
              <p14:nvPr/>
            </p14:nvContentPartPr>
            <p14:xfrm>
              <a:off x="2002383" y="3344935"/>
              <a:ext cx="4746960" cy="200520"/>
            </p14:xfrm>
          </p:contentPart>
        </mc:Choice>
        <mc:Fallback>
          <p:pic>
            <p:nvPicPr>
              <p:cNvPr id="16" name="حبر 15"/>
              <p:cNvPicPr/>
              <p:nvPr/>
            </p:nvPicPr>
            <p:blipFill>
              <a:blip r:embed="rId14"/>
              <a:stretch>
                <a:fillRect/>
              </a:stretch>
            </p:blipFill>
            <p:spPr>
              <a:xfrm>
                <a:off x="1984383" y="3326935"/>
                <a:ext cx="4782960" cy="236520"/>
              </a:xfrm>
              <a:prstGeom prst="rect">
                <a:avLst/>
              </a:prstGeom>
            </p:spPr>
          </p:pic>
        </mc:Fallback>
      </mc:AlternateContent>
    </p:spTree>
    <p:extLst>
      <p:ext uri="{BB962C8B-B14F-4D97-AF65-F5344CB8AC3E}">
        <p14:creationId xmlns:p14="http://schemas.microsoft.com/office/powerpoint/2010/main" val="34694765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488504" y="1412776"/>
            <a:ext cx="8568952" cy="3416320"/>
          </a:xfrm>
          <a:prstGeom prst="rect">
            <a:avLst/>
          </a:prstGeom>
          <a:noFill/>
        </p:spPr>
        <p:txBody>
          <a:bodyPr wrap="square" rtlCol="1">
            <a:spAutoFit/>
          </a:bodyPr>
          <a:lstStyle/>
          <a:p>
            <a:pPr marL="342900" indent="-342900" algn="l" rtl="0">
              <a:buFont typeface="Wingdings" charset="2"/>
              <a:buChar char="v"/>
            </a:pPr>
            <a:r>
              <a:rPr lang="en-US" sz="2400" dirty="0">
                <a:latin typeface="Times New Roman"/>
                <a:cs typeface="Times New Roman"/>
              </a:rPr>
              <a:t>The issue of happy endings was essentially a question about the place of romance in the novel. Romances have a history of providing escapism. John </a:t>
            </a:r>
            <a:r>
              <a:rPr lang="en-US" sz="2400" dirty="0" err="1">
                <a:latin typeface="Times New Roman"/>
                <a:cs typeface="Times New Roman"/>
              </a:rPr>
              <a:t>Ruskow</a:t>
            </a:r>
            <a:r>
              <a:rPr lang="en-US" sz="2400" dirty="0">
                <a:latin typeface="Times New Roman"/>
                <a:cs typeface="Times New Roman"/>
              </a:rPr>
              <a:t> writes:</a:t>
            </a:r>
          </a:p>
          <a:p>
            <a:pPr marL="342900" indent="-342900" algn="l" rtl="0">
              <a:buFont typeface="Wingdings" charset="2"/>
              <a:buChar char="v"/>
            </a:pPr>
            <a:endParaRPr lang="en-US" sz="2400" dirty="0">
              <a:latin typeface="Times New Roman"/>
              <a:cs typeface="Times New Roman"/>
            </a:endParaRPr>
          </a:p>
          <a:p>
            <a:pPr algn="l" rtl="0"/>
            <a:r>
              <a:rPr lang="en-US" sz="2400" dirty="0">
                <a:latin typeface="Times New Roman"/>
                <a:cs typeface="Times New Roman"/>
              </a:rPr>
              <a:t> “The best romance becomes dangerous, if, by its excitement, it renders the ordinary course of a life uninteresting, and increases the morbid thirst for useless acquaintance with scenes in which we shall never be called upon to act.”  (</a:t>
            </a:r>
            <a:r>
              <a:rPr lang="en-US" sz="2400" i="1" dirty="0">
                <a:latin typeface="Times New Roman"/>
                <a:cs typeface="Times New Roman"/>
              </a:rPr>
              <a:t>Sesame and Lilies</a:t>
            </a:r>
            <a:r>
              <a:rPr lang="en-US" sz="2400" dirty="0">
                <a:latin typeface="Times New Roman"/>
                <a:cs typeface="Times New Roman"/>
              </a:rPr>
              <a:t>, 1865)</a:t>
            </a:r>
            <a:endParaRPr lang="en-US" sz="2400" i="1" dirty="0">
              <a:latin typeface="Times New Roman"/>
              <a:cs typeface="Times New Roman"/>
            </a:endParaRPr>
          </a:p>
          <a:p>
            <a:endParaRPr lang="en-US" sz="2400" dirty="0">
              <a:latin typeface="Times New Roman"/>
              <a:cs typeface="Times New Roman"/>
            </a:endParaRPr>
          </a:p>
        </p:txBody>
      </p:sp>
      <p:sp>
        <p:nvSpPr>
          <p:cNvPr id="3" name="TextBox 2"/>
          <p:cNvSpPr txBox="1"/>
          <p:nvPr/>
        </p:nvSpPr>
        <p:spPr>
          <a:xfrm>
            <a:off x="632520" y="476673"/>
            <a:ext cx="8352928" cy="461665"/>
          </a:xfrm>
          <a:prstGeom prst="rect">
            <a:avLst/>
          </a:prstGeom>
          <a:noFill/>
        </p:spPr>
        <p:txBody>
          <a:bodyPr wrap="square" rtlCol="0">
            <a:spAutoFit/>
          </a:bodyPr>
          <a:lstStyle/>
          <a:p>
            <a:pPr algn="ctr"/>
            <a:r>
              <a:rPr lang="en-US" sz="2400" b="1" dirty="0">
                <a:latin typeface="Times New Roman"/>
                <a:cs typeface="Times New Roman"/>
              </a:rPr>
              <a:t>Novels and Romance</a:t>
            </a:r>
            <a:endParaRPr lang="en-US" sz="2400" b="1" dirty="0">
              <a:solidFill>
                <a:srgbClr val="990033"/>
              </a:solidFill>
              <a:latin typeface="Times New Roman"/>
              <a:cs typeface="Times New Roman"/>
            </a:endParaRPr>
          </a:p>
        </p:txBody>
      </p:sp>
    </p:spTree>
    <p:extLst>
      <p:ext uri="{BB962C8B-B14F-4D97-AF65-F5344CB8AC3E}">
        <p14:creationId xmlns:p14="http://schemas.microsoft.com/office/powerpoint/2010/main" val="7914832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488504" y="1412776"/>
            <a:ext cx="8568952" cy="1938992"/>
          </a:xfrm>
          <a:prstGeom prst="rect">
            <a:avLst/>
          </a:prstGeom>
          <a:noFill/>
        </p:spPr>
        <p:txBody>
          <a:bodyPr wrap="square" rtlCol="1">
            <a:spAutoFit/>
          </a:bodyPr>
          <a:lstStyle/>
          <a:p>
            <a:pPr algn="l" rtl="0"/>
            <a:r>
              <a:rPr lang="en-US" sz="2400" dirty="0">
                <a:latin typeface="Times New Roman"/>
                <a:cs typeface="Times New Roman"/>
              </a:rPr>
              <a:t>For more information, see </a:t>
            </a:r>
          </a:p>
          <a:p>
            <a:pPr algn="l" rtl="0"/>
            <a:endParaRPr lang="en-US" sz="2400" b="1" dirty="0">
              <a:solidFill>
                <a:srgbClr val="990033"/>
              </a:solidFill>
              <a:latin typeface="Times New Roman"/>
              <a:cs typeface="Times New Roman"/>
            </a:endParaRPr>
          </a:p>
          <a:p>
            <a:pPr algn="l" rtl="0"/>
            <a:r>
              <a:rPr lang="en-US" sz="2400" dirty="0">
                <a:latin typeface="Times New Roman"/>
                <a:cs typeface="Times New Roman"/>
              </a:rPr>
              <a:t>Kate Flint, “The Victorian Novel and Its Readers,” in </a:t>
            </a:r>
            <a:r>
              <a:rPr lang="en-US" sz="2400" i="1" dirty="0">
                <a:latin typeface="Times New Roman"/>
                <a:cs typeface="Times New Roman"/>
              </a:rPr>
              <a:t>The Cambridge Companion to the Victorian Novel</a:t>
            </a:r>
            <a:r>
              <a:rPr lang="en-US" sz="2400" dirty="0">
                <a:latin typeface="Times New Roman"/>
                <a:cs typeface="Times New Roman"/>
              </a:rPr>
              <a:t>, Deirdre David ed., (Cambridge University Press, 2001): pp. 17-35.</a:t>
            </a:r>
          </a:p>
        </p:txBody>
      </p:sp>
      <p:sp>
        <p:nvSpPr>
          <p:cNvPr id="3" name="TextBox 2"/>
          <p:cNvSpPr txBox="1"/>
          <p:nvPr/>
        </p:nvSpPr>
        <p:spPr>
          <a:xfrm>
            <a:off x="632520" y="476673"/>
            <a:ext cx="8352928" cy="830997"/>
          </a:xfrm>
          <a:prstGeom prst="rect">
            <a:avLst/>
          </a:prstGeom>
          <a:noFill/>
        </p:spPr>
        <p:txBody>
          <a:bodyPr wrap="square" rtlCol="0">
            <a:spAutoFit/>
          </a:bodyPr>
          <a:lstStyle/>
          <a:p>
            <a:endParaRPr lang="en-US" sz="2400" dirty="0"/>
          </a:p>
          <a:p>
            <a:pPr algn="ctr"/>
            <a:r>
              <a:rPr lang="en-US" sz="2400" b="1" dirty="0">
                <a:latin typeface="Times New Roman"/>
                <a:cs typeface="Times New Roman"/>
              </a:rPr>
              <a:t>Sources</a:t>
            </a:r>
          </a:p>
        </p:txBody>
      </p:sp>
    </p:spTree>
    <p:extLst>
      <p:ext uri="{BB962C8B-B14F-4D97-AF65-F5344CB8AC3E}">
        <p14:creationId xmlns:p14="http://schemas.microsoft.com/office/powerpoint/2010/main" val="31595667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7648"/>
            <a:ext cx="2600325" cy="2522702"/>
            <a:chOff x="5210750" y="1067682"/>
            <a:chExt cx="2976900" cy="3128912"/>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210750" y="1067682"/>
              <a:ext cx="2976900" cy="3128912"/>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54" y="2583327"/>
            <a:ext cx="1886846" cy="1606237"/>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sld>
</file>

<file path=ppt/theme/theme1.xml><?xml version="1.0" encoding="utf-8"?>
<a:theme xmlns:a="http://schemas.openxmlformats.org/drawingml/2006/main" name="Office Them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Presentation1" id="{8EC88328-42C1-414D-8FE8-C67053200C72}" vid="{5416BC9F-2187-4C3D-91E8-20911268742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Arts-template-final</Template>
  <TotalTime>96</TotalTime>
  <Words>625</Words>
  <Application>Microsoft Office PowerPoint</Application>
  <PresentationFormat>A4 Paper (210x297 mm)</PresentationFormat>
  <Paragraphs>72</Paragraphs>
  <Slides>10</Slides>
  <Notes>9</Notes>
  <HiddenSlides>0</HiddenSlides>
  <MMClips>0</MMClips>
  <ScaleCrop>false</ScaleCrop>
  <HeadingPairs>
    <vt:vector size="4" baseType="variant">
      <vt:variant>
        <vt:lpstr>نسق</vt:lpstr>
      </vt:variant>
      <vt:variant>
        <vt:i4>1</vt:i4>
      </vt:variant>
      <vt:variant>
        <vt:lpstr>عناوين الشرائح</vt:lpstr>
      </vt:variant>
      <vt:variant>
        <vt:i4>10</vt:i4>
      </vt:variant>
    </vt:vector>
  </HeadingPairs>
  <TitlesOfParts>
    <vt:vector size="11" baseType="lpstr">
      <vt:lpstr>Office Theme</vt:lpstr>
      <vt:lpstr>عرض تقديمي في PowerPoint</vt:lpstr>
      <vt:lpstr>Lecture 6:  The Development of the Modern Novel</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Abdullah</cp:lastModifiedBy>
  <cp:revision>15</cp:revision>
  <dcterms:created xsi:type="dcterms:W3CDTF">2014-09-11T06:30:06Z</dcterms:created>
  <dcterms:modified xsi:type="dcterms:W3CDTF">2019-12-13T20:41:45Z</dcterms:modified>
</cp:coreProperties>
</file>