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8" r:id="rId4"/>
    <p:sldId id="267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9900"/>
    <a:srgbClr val="FF0066"/>
    <a:srgbClr val="709256"/>
    <a:srgbClr val="AD9968"/>
    <a:srgbClr val="3B84AF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-384" y="1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2/29/2012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tionary.org/wiki/idiomata" TargetMode="External"/><Relationship Id="rId2" Type="http://schemas.openxmlformats.org/officeDocument/2006/relationships/hyperlink" Target="http://en.wiktionary.org/wiki/idiom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tionary.org/wiki/dialect" TargetMode="External"/><Relationship Id="rId5" Type="http://schemas.openxmlformats.org/officeDocument/2006/relationships/hyperlink" Target="http://en.wiktionary.org/wiki/language" TargetMode="External"/><Relationship Id="rId4" Type="http://schemas.openxmlformats.org/officeDocument/2006/relationships/hyperlink" Target="http://en.wiktionary.org/wiki/manner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tionary.org/wiki/instance" TargetMode="External"/><Relationship Id="rId2" Type="http://schemas.openxmlformats.org/officeDocument/2006/relationships/hyperlink" Target="http://en.wiktionary.org/wiki/styl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tionary.org/wiki/programming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ky-net-eye.com/eng/english/idioms/more_expressions/as-good-as-go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ky-net-eye.com/eng/english/idioms/more_expressions/as_it_come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ky-net-eye.com/eng/english/idioms/more_expressions/bank-bil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ky-net-eye.com/eng/english/idioms/more_expressions/brake-a-leg" TargetMode="External"/><Relationship Id="rId2" Type="http://schemas.openxmlformats.org/officeDocument/2006/relationships/hyperlink" Target="http://www.sky-net-eye.com/eng/english/idioms/more_expressions/be-over-the-moon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ky-net-eye.com/eng/english/idioms/more_expressions/drive-up" TargetMode="External"/><Relationship Id="rId2" Type="http://schemas.openxmlformats.org/officeDocument/2006/relationships/hyperlink" Target="http://www.sky-net-eye.com/eng/english/idioms/more_expressions/crying-sham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ky-net-eye.com/eng/english/idioms/more_expressions/goof-up" TargetMode="External"/><Relationship Id="rId2" Type="http://schemas.openxmlformats.org/officeDocument/2006/relationships/hyperlink" Target="http://www.sky-net-eye.com/eng/english/idioms/more_expressions/goof-on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ky-net-eye.com/eng/english/idioms/more_expressions/reap-the-benefit-of" TargetMode="External"/><Relationship Id="rId2" Type="http://schemas.openxmlformats.org/officeDocument/2006/relationships/hyperlink" Target="http://www.sky-net-eye.com/eng/english/idioms/more_expressions/raise-jack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..........علم الدلالات......................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............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Semantics &amp; Pragmatics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.............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الثانية</a:t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....................</a:t>
            </a: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No. 10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.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English Idioms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dirty="0" smtClean="0"/>
              <a:t>idiom (</a:t>
            </a:r>
            <a:r>
              <a:rPr lang="en-US" b="1" i="1" dirty="0" smtClean="0"/>
              <a:t>plural</a:t>
            </a:r>
            <a:r>
              <a:rPr lang="en-US" b="1" dirty="0" smtClean="0"/>
              <a:t> </a:t>
            </a:r>
            <a:r>
              <a:rPr lang="en-US" b="1" dirty="0" smtClean="0">
                <a:hlinkClick r:id="rId2" tooltip="idioms"/>
              </a:rPr>
              <a:t>idioms</a:t>
            </a:r>
            <a:r>
              <a:rPr lang="en-US" b="1" dirty="0" smtClean="0"/>
              <a:t> </a:t>
            </a:r>
            <a:r>
              <a:rPr lang="en-US" b="1" i="1" dirty="0" smtClean="0"/>
              <a:t>or</a:t>
            </a:r>
            <a:r>
              <a:rPr lang="en-US" b="1" dirty="0" smtClean="0"/>
              <a:t> </a:t>
            </a:r>
            <a:r>
              <a:rPr lang="en-US" b="1" dirty="0" err="1" smtClean="0">
                <a:hlinkClick r:id="rId3" tooltip="idiomata"/>
              </a:rPr>
              <a:t>idiomata</a:t>
            </a:r>
            <a:r>
              <a:rPr lang="en-US" b="1" dirty="0" smtClean="0"/>
              <a:t>)</a:t>
            </a:r>
          </a:p>
          <a:p>
            <a:pPr algn="l"/>
            <a:r>
              <a:rPr lang="en-US" b="1" dirty="0" smtClean="0"/>
              <a:t>(</a:t>
            </a:r>
            <a:r>
              <a:rPr lang="en-US" b="1" i="1" dirty="0" smtClean="0"/>
              <a:t>now rare</a:t>
            </a:r>
            <a:r>
              <a:rPr lang="en-US" b="1" dirty="0" smtClean="0"/>
              <a:t>) A </a:t>
            </a:r>
            <a:r>
              <a:rPr lang="en-US" b="1" dirty="0" smtClean="0">
                <a:hlinkClick r:id="rId4" tooltip="manner"/>
              </a:rPr>
              <a:t>manner</a:t>
            </a:r>
            <a:r>
              <a:rPr lang="en-US" b="1" dirty="0" smtClean="0"/>
              <a:t> of speaking, a way of expressing oneself.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A </a:t>
            </a:r>
            <a:r>
              <a:rPr lang="en-US" b="1" dirty="0" smtClean="0">
                <a:hlinkClick r:id="rId5" tooltip="language"/>
              </a:rPr>
              <a:t>language</a:t>
            </a:r>
            <a:r>
              <a:rPr lang="en-US" b="1" dirty="0" smtClean="0"/>
              <a:t> or </a:t>
            </a:r>
            <a:r>
              <a:rPr lang="en-US" b="1" dirty="0" smtClean="0">
                <a:hlinkClick r:id="rId6" tooltip="dialect"/>
              </a:rPr>
              <a:t>dialect</a:t>
            </a:r>
            <a:r>
              <a:rPr lang="en-US" b="1" dirty="0" smtClean="0"/>
              <a:t>.</a:t>
            </a:r>
          </a:p>
          <a:p>
            <a:pPr algn="l"/>
            <a:r>
              <a:rPr lang="en-US" b="1" dirty="0" smtClean="0"/>
              <a:t>Specifically, a particular variety of </a:t>
            </a:r>
            <a:r>
              <a:rPr lang="en-US" b="1" dirty="0" smtClean="0">
                <a:hlinkClick r:id="rId5" tooltip="language"/>
              </a:rPr>
              <a:t>language</a:t>
            </a:r>
            <a:r>
              <a:rPr lang="en-US" b="1" dirty="0" smtClean="0"/>
              <a:t>; a restricted dialect used in a given historical period.</a:t>
            </a:r>
          </a:p>
          <a:p>
            <a:pPr algn="l"/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English Idioms.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5105400"/>
          </a:xfrm>
        </p:spPr>
        <p:txBody>
          <a:bodyPr/>
          <a:lstStyle/>
          <a:p>
            <a:pPr algn="l"/>
            <a:r>
              <a:rPr lang="en-US" b="1" dirty="0" smtClean="0"/>
              <a:t>An artistic </a:t>
            </a:r>
            <a:r>
              <a:rPr lang="en-US" b="1" dirty="0" smtClean="0">
                <a:hlinkClick r:id="rId2" tooltip="style"/>
              </a:rPr>
              <a:t>style</a:t>
            </a:r>
            <a:r>
              <a:rPr lang="en-US" b="1" dirty="0" smtClean="0"/>
              <a:t> (for example, in art, architecture, or music); an </a:t>
            </a:r>
            <a:r>
              <a:rPr lang="en-US" b="1" dirty="0" smtClean="0">
                <a:hlinkClick r:id="rId3" tooltip="instance"/>
              </a:rPr>
              <a:t>instance</a:t>
            </a:r>
            <a:r>
              <a:rPr lang="en-US" b="1" dirty="0" smtClean="0"/>
              <a:t> of such a style.</a:t>
            </a:r>
          </a:p>
          <a:p>
            <a:pPr algn="l"/>
            <a:r>
              <a:rPr lang="en-US" b="1" dirty="0" smtClean="0"/>
              <a:t>An expression peculiar to or characteristic of a particular language, especially when the meaning is illogical or separate from the meanings of its component words.  </a:t>
            </a:r>
          </a:p>
          <a:p>
            <a:pPr algn="l"/>
            <a:r>
              <a:rPr lang="en-US" b="1" dirty="0" smtClean="0"/>
              <a:t>(</a:t>
            </a:r>
            <a:r>
              <a:rPr lang="en-US" b="1" i="1" dirty="0" smtClean="0">
                <a:hlinkClick r:id="rId4" tooltip="programming"/>
              </a:rPr>
              <a:t>programming</a:t>
            </a:r>
            <a:r>
              <a:rPr lang="en-US" b="1" dirty="0" smtClean="0"/>
              <a:t>) A programming construct or phraseology generally held to be the most efficient, elegant or effective means to achieve a particular result or behavior</a:t>
            </a:r>
          </a:p>
          <a:p>
            <a:pPr algn="l"/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877300" cy="1143000"/>
          </a:xfrm>
        </p:spPr>
        <p:txBody>
          <a:bodyPr/>
          <a:lstStyle/>
          <a:p>
            <a:pPr algn="l"/>
            <a:r>
              <a:rPr lang="en-US" sz="4000" dirty="0" smtClean="0">
                <a:solidFill>
                  <a:srgbClr val="C00000"/>
                </a:solidFill>
              </a:rPr>
              <a:t>A list of American Idioms: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876800"/>
          </a:xfrm>
        </p:spPr>
        <p:txBody>
          <a:bodyPr/>
          <a:lstStyle/>
          <a:p>
            <a:pPr algn="l"/>
            <a:r>
              <a:rPr lang="en-US" b="1" u="sng" dirty="0" smtClean="0">
                <a:hlinkClick r:id="rId2"/>
              </a:rPr>
              <a:t>as good as go</a:t>
            </a:r>
            <a:endParaRPr lang="en-US" b="1" u="sng" dirty="0" smtClean="0"/>
          </a:p>
          <a:p>
            <a:pPr algn="l"/>
            <a:endParaRPr lang="en-US" b="1" dirty="0" smtClean="0"/>
          </a:p>
          <a:p>
            <a:pPr algn="l"/>
            <a:r>
              <a:rPr lang="en-US" dirty="0" smtClean="0"/>
              <a:t>[as good as go] </a:t>
            </a:r>
            <a:r>
              <a:rPr lang="en-US" b="1" dirty="0" smtClean="0"/>
              <a:t>{adv. phr.}</a:t>
            </a:r>
            <a:r>
              <a:rPr lang="en-US" dirty="0" smtClean="0"/>
              <a:t>In the phrase, I'd as good's go to New York, instead of "I might as well go to New York." "I'd as good's do this," for, I may as well do this. Only heard among the illiterate.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 smtClean="0">
                <a:solidFill>
                  <a:srgbClr val="C00000"/>
                </a:solidFill>
              </a:rPr>
              <a:t>A list of American Idioms: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u="sng" dirty="0" smtClean="0">
                <a:hlinkClick r:id="rId2"/>
              </a:rPr>
              <a:t>as it comes</a:t>
            </a:r>
            <a:endParaRPr lang="en-US" b="1" dirty="0" smtClean="0"/>
          </a:p>
          <a:p>
            <a:pPr algn="l"/>
            <a:r>
              <a:rPr lang="en-US" b="1" dirty="0" smtClean="0"/>
              <a:t>[as it comes]1. As is.</a:t>
            </a:r>
          </a:p>
          <a:p>
            <a:pPr algn="l"/>
            <a:r>
              <a:rPr lang="en-US" b="1" dirty="0" smtClean="0"/>
              <a:t> </a:t>
            </a:r>
            <a:r>
              <a:rPr lang="en-US" b="1" i="1" dirty="0" smtClean="0"/>
              <a:t>Reese takes life as it comes.</a:t>
            </a:r>
            <a:endParaRPr lang="en-US" b="1" dirty="0" smtClean="0"/>
          </a:p>
          <a:p>
            <a:pPr algn="l"/>
            <a:r>
              <a:rPr lang="en-US" b="1" dirty="0" smtClean="0"/>
              <a:t>2. {adv. phr.} Instinctively, by intuition.</a:t>
            </a:r>
          </a:p>
          <a:p>
            <a:pPr algn="l"/>
            <a:r>
              <a:rPr lang="en-US" b="1" dirty="0" smtClean="0"/>
              <a:t> </a:t>
            </a:r>
            <a:r>
              <a:rPr lang="en-US" b="1" i="1" dirty="0" smtClean="0"/>
              <a:t>I write as it comes to me. I often don't know exactly what I think until I see it on paper.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 smtClean="0">
                <a:solidFill>
                  <a:srgbClr val="C00000"/>
                </a:solidFill>
              </a:rPr>
              <a:t>A list of American Idioms:</a:t>
            </a:r>
            <a:endParaRPr lang="en-US" sz="3600" b="1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u="sng" dirty="0" smtClean="0">
                <a:hlinkClick r:id="rId2"/>
              </a:rPr>
              <a:t>bank-bill</a:t>
            </a:r>
            <a:endParaRPr lang="en-US" b="1" dirty="0" smtClean="0"/>
          </a:p>
          <a:p>
            <a:pPr algn="l"/>
            <a:r>
              <a:rPr lang="en-US" dirty="0" smtClean="0"/>
              <a:t>[bank-bill] </a:t>
            </a:r>
            <a:r>
              <a:rPr lang="en-US" b="1" dirty="0" smtClean="0"/>
              <a:t>{n. phr.}</a:t>
            </a:r>
            <a:r>
              <a:rPr lang="en-US" dirty="0" smtClean="0"/>
              <a:t>A bank-note.</a:t>
            </a:r>
          </a:p>
          <a:p>
            <a:pPr algn="l"/>
            <a:r>
              <a:rPr lang="en-US" dirty="0" smtClean="0"/>
              <a:t>Neither Johnson nor the other lexicographers have the term bank-note, though they all have bank-bill, which Johnson defines, "a note for money laid up in a bank, at the sight of which the money is paid."</a:t>
            </a:r>
          </a:p>
          <a:p>
            <a:pPr algn="l"/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algn="l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A list of American Idioms: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algn="l"/>
            <a:r>
              <a:rPr lang="en-US" b="1" u="sng" dirty="0" smtClean="0">
                <a:hlinkClick r:id="rId2"/>
              </a:rPr>
              <a:t>be over the moon</a:t>
            </a:r>
            <a:endParaRPr lang="en-US" b="1" dirty="0" smtClean="0"/>
          </a:p>
          <a:p>
            <a:pPr algn="l"/>
            <a:r>
              <a:rPr lang="en-US" dirty="0" smtClean="0"/>
              <a:t>[be over the moon] </a:t>
            </a:r>
            <a:r>
              <a:rPr lang="en-US" b="1" dirty="0" smtClean="0"/>
              <a:t>{v. phr.}</a:t>
            </a:r>
            <a:r>
              <a:rPr lang="en-US" dirty="0" smtClean="0"/>
              <a:t>To be extremely pleased about something.</a:t>
            </a:r>
          </a:p>
          <a:p>
            <a:pPr algn="l"/>
            <a:r>
              <a:rPr lang="en-US" b="1" u="sng" dirty="0" smtClean="0">
                <a:hlinkClick r:id="rId3"/>
              </a:rPr>
              <a:t>brake a leg</a:t>
            </a:r>
            <a:endParaRPr lang="en-US" b="1" dirty="0" smtClean="0"/>
          </a:p>
          <a:p>
            <a:pPr algn="l"/>
            <a:r>
              <a:rPr lang="en-US" dirty="0" smtClean="0"/>
              <a:t>[brake a leg] </a:t>
            </a:r>
            <a:r>
              <a:rPr lang="en-US" b="1" dirty="0" smtClean="0"/>
              <a:t>{v. phr.}</a:t>
            </a:r>
            <a:r>
              <a:rPr lang="en-US" dirty="0" smtClean="0"/>
              <a:t>Is said to actors for good luck before they go on stage, especially on an opening nights</a:t>
            </a:r>
          </a:p>
          <a:p>
            <a:pPr algn="l"/>
            <a:r>
              <a:rPr lang="en-US" dirty="0" smtClean="0"/>
              <a:t>One of the interpretations of "break a leg" is wishing to "make a strenuous effort".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algn="l"/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A list of American Idioms:</a:t>
            </a:r>
            <a:r>
              <a:rPr lang="en-US" b="1" u="sng" dirty="0" smtClean="0">
                <a:solidFill>
                  <a:srgbClr val="C00000"/>
                </a:solidFill>
              </a:rPr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u="sng" dirty="0" smtClean="0">
                <a:hlinkClick r:id="rId2"/>
              </a:rPr>
              <a:t>crying shame</a:t>
            </a:r>
            <a:endParaRPr lang="en-US" b="1" dirty="0" smtClean="0"/>
          </a:p>
          <a:p>
            <a:pPr algn="l"/>
            <a:r>
              <a:rPr lang="en-US" b="1" dirty="0" smtClean="0"/>
              <a:t>[crying shame] {n. phr.}A glaring disgrace, scandal, injustice.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 smtClean="0"/>
          </a:p>
          <a:p>
            <a:pPr algn="l"/>
            <a:r>
              <a:rPr lang="en-US" b="1" u="sng" dirty="0" smtClean="0">
                <a:hlinkClick r:id="rId3"/>
              </a:rPr>
              <a:t>drive up</a:t>
            </a:r>
            <a:endParaRPr lang="en-US" b="1" dirty="0" smtClean="0"/>
          </a:p>
          <a:p>
            <a:pPr algn="l"/>
            <a:r>
              <a:rPr lang="en-US" b="1" dirty="0" smtClean="0"/>
              <a:t>[drive up] {v. phr.}To drive north by car.</a:t>
            </a:r>
            <a:br>
              <a:rPr lang="en-US" b="1" dirty="0" smtClean="0"/>
            </a:b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A list of American Idioms: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u="sng" dirty="0" smtClean="0">
                <a:hlinkClick r:id="rId2"/>
              </a:rPr>
              <a:t>goof on</a:t>
            </a:r>
            <a:endParaRPr lang="en-US" b="1" dirty="0" smtClean="0"/>
          </a:p>
          <a:p>
            <a:pPr algn="l"/>
            <a:r>
              <a:rPr lang="en-US" b="1" dirty="0" smtClean="0"/>
              <a:t>[goof on] {v. phr.}To laugh or joke at </a:t>
            </a:r>
            <a:r>
              <a:rPr lang="en-US" b="1" dirty="0" err="1" smtClean="0"/>
              <a:t>smb</a:t>
            </a:r>
            <a:r>
              <a:rPr lang="en-US" b="1" dirty="0" smtClean="0"/>
              <a:t>.; to tease.</a:t>
            </a:r>
          </a:p>
          <a:p>
            <a:pPr algn="l"/>
            <a:r>
              <a:rPr lang="en-US" b="1" dirty="0" smtClean="0"/>
              <a:t> </a:t>
            </a:r>
            <a:r>
              <a:rPr lang="en-US" b="1" i="1" dirty="0" smtClean="0"/>
              <a:t>You're goofing on me, right?</a:t>
            </a:r>
            <a:endParaRPr lang="en-US" b="1" dirty="0" smtClean="0"/>
          </a:p>
          <a:p>
            <a:pPr algn="l"/>
            <a:r>
              <a:rPr lang="en-US" b="1" u="sng" dirty="0" smtClean="0">
                <a:hlinkClick r:id="rId3"/>
              </a:rPr>
              <a:t>goof up</a:t>
            </a:r>
            <a:endParaRPr lang="en-US" b="1" dirty="0" smtClean="0"/>
          </a:p>
          <a:p>
            <a:pPr algn="l"/>
            <a:r>
              <a:rPr lang="en-US" b="1" dirty="0" smtClean="0"/>
              <a:t>[goof up] {v. phr.}To make a mistake (usually not serious).</a:t>
            </a:r>
          </a:p>
          <a:p>
            <a:pPr algn="l"/>
            <a:r>
              <a:rPr lang="en-US" b="1" dirty="0" smtClean="0"/>
              <a:t>See also: [blunder], [screw up] — bad mistake.</a:t>
            </a:r>
            <a:br>
              <a:rPr lang="en-US" b="1" dirty="0" smtClean="0"/>
            </a:b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A list of American idioms: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algn="l"/>
            <a:r>
              <a:rPr lang="en-US" b="1" u="sng" dirty="0" smtClean="0">
                <a:hlinkClick r:id="rId2"/>
              </a:rPr>
              <a:t>raise jack</a:t>
            </a:r>
            <a:endParaRPr lang="en-US" b="1" dirty="0" smtClean="0"/>
          </a:p>
          <a:p>
            <a:pPr algn="l"/>
            <a:r>
              <a:rPr lang="en-US" dirty="0" smtClean="0"/>
              <a:t>[raise jack] </a:t>
            </a:r>
            <a:r>
              <a:rPr lang="en-US" b="1" dirty="0" smtClean="0"/>
              <a:t>{v. phr.}</a:t>
            </a:r>
            <a:r>
              <a:rPr lang="en-US" dirty="0" smtClean="0"/>
              <a:t> </a:t>
            </a:r>
            <a:r>
              <a:rPr lang="en-US" b="1" dirty="0" smtClean="0"/>
              <a:t>{informal}</a:t>
            </a:r>
            <a:r>
              <a:rPr lang="en-US" dirty="0" smtClean="0"/>
              <a:t>Make a noise, set up a clamour; start making a raw, an uproar, brawl.</a:t>
            </a:r>
          </a:p>
          <a:p>
            <a:pPr algn="l"/>
            <a:r>
              <a:rPr lang="en-US" dirty="0" smtClean="0"/>
              <a:t>See: [kick up a fuss]</a:t>
            </a:r>
          </a:p>
          <a:p>
            <a:pPr algn="l"/>
            <a:r>
              <a:rPr lang="en-US" b="1" u="sng" dirty="0" smtClean="0">
                <a:hlinkClick r:id="rId3"/>
              </a:rPr>
              <a:t>reap the benefit of</a:t>
            </a:r>
            <a:endParaRPr lang="en-US" b="1" dirty="0" smtClean="0"/>
          </a:p>
          <a:p>
            <a:pPr algn="l"/>
            <a:r>
              <a:rPr lang="en-US" dirty="0" smtClean="0"/>
              <a:t>[to reap the benefit of </a:t>
            </a:r>
            <a:r>
              <a:rPr lang="en-US" dirty="0" err="1" smtClean="0"/>
              <a:t>sth</a:t>
            </a:r>
            <a:r>
              <a:rPr lang="en-US" dirty="0" smtClean="0"/>
              <a:t>.] </a:t>
            </a:r>
            <a:r>
              <a:rPr lang="en-US" b="1" dirty="0" smtClean="0"/>
              <a:t>{v. phr.}</a:t>
            </a:r>
            <a:r>
              <a:rPr lang="en-US" dirty="0" smtClean="0"/>
              <a:t>— to gain advantages of </a:t>
            </a:r>
            <a:r>
              <a:rPr lang="en-US" dirty="0" err="1" smtClean="0"/>
              <a:t>sth</a:t>
            </a:r>
            <a:r>
              <a:rPr lang="en-US" dirty="0" smtClean="0"/>
              <a:t>.</a:t>
            </a:r>
          </a:p>
          <a:p>
            <a:pPr algn="l"/>
            <a:r>
              <a:rPr lang="en-US" dirty="0" smtClean="0"/>
              <a:t> </a:t>
            </a:r>
            <a:r>
              <a:rPr lang="en-US" i="1" dirty="0" smtClean="0"/>
              <a:t>Investors struggle to reap the benefits of liquidity offered by European non-listed property funds.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algn="l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Conclusion: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Discussion question:</a:t>
            </a:r>
          </a:p>
          <a:p>
            <a:pPr algn="l"/>
            <a:r>
              <a:rPr lang="en-US" b="1" dirty="0" smtClean="0"/>
              <a:t> IS there a difference between American and English idioms?</a:t>
            </a:r>
          </a:p>
          <a:p>
            <a:pPr algn="l"/>
            <a:r>
              <a:rPr lang="en-US" sz="1800" b="1" dirty="0" smtClean="0"/>
              <a:t>There are quite a few differences between American and British idioms and slang. Nothing comes to mind but you'll see a wide range.</a:t>
            </a:r>
            <a:br>
              <a:rPr lang="en-US" sz="1800" b="1" dirty="0" smtClean="0"/>
            </a:b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Now, phrasal verbs and set </a:t>
            </a:r>
            <a:r>
              <a:rPr lang="en-US" sz="1800" b="1" dirty="0" err="1" smtClean="0"/>
              <a:t>phrasees</a:t>
            </a:r>
            <a:r>
              <a:rPr lang="en-US" sz="1800" b="1" dirty="0" smtClean="0"/>
              <a:t> tend to be more constant and they sometimes get labeled as idioms.</a:t>
            </a:r>
            <a:br>
              <a:rPr lang="en-US" sz="1800" b="1" dirty="0" smtClean="0"/>
            </a:b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Maybe try searching </a:t>
            </a:r>
            <a:r>
              <a:rPr lang="en-US" sz="1800" b="1" dirty="0" err="1" smtClean="0"/>
              <a:t>google</a:t>
            </a:r>
            <a:r>
              <a:rPr lang="en-US" sz="1800" b="1" dirty="0" smtClean="0"/>
              <a:t> of differences between American and British idioms</a:t>
            </a:r>
            <a:r>
              <a:rPr lang="en-US" sz="1800" dirty="0" smtClean="0"/>
              <a:t>.</a:t>
            </a:r>
          </a:p>
          <a:p>
            <a:pPr algn="ctr"/>
            <a:r>
              <a:rPr lang="en-US" b="1" u="sng" dirty="0" smtClean="0">
                <a:solidFill>
                  <a:srgbClr val="C00000"/>
                </a:solidFill>
              </a:rPr>
              <a:t>End of lecture 10</a:t>
            </a:r>
            <a:endParaRPr lang="en-US" b="1" u="sng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1922</TotalTime>
  <Words>137</Words>
  <Application>Microsoft Office PowerPoint</Application>
  <PresentationFormat>A4 Paper (210x297 mm)</PresentationFormat>
  <Paragraphs>69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المحاضرة الثانية ....................Lecture No. 10.</vt:lpstr>
      <vt:lpstr>English Idioms</vt:lpstr>
      <vt:lpstr>English Idioms.</vt:lpstr>
      <vt:lpstr>A list of American Idioms:</vt:lpstr>
      <vt:lpstr>A list of American Idioms:</vt:lpstr>
      <vt:lpstr>A list of American Idioms:</vt:lpstr>
      <vt:lpstr>A list of American Idioms:</vt:lpstr>
      <vt:lpstr>A list of American Idioms::</vt:lpstr>
      <vt:lpstr>A list of American Idioms:</vt:lpstr>
      <vt:lpstr>A list of American idioms: .</vt:lpstr>
      <vt:lpstr>Conclusion: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Dr.Yasser</cp:lastModifiedBy>
  <cp:revision>156</cp:revision>
  <dcterms:created xsi:type="dcterms:W3CDTF">2009-10-14T19:14:34Z</dcterms:created>
  <dcterms:modified xsi:type="dcterms:W3CDTF">2012-03-01T06:55:16Z</dcterms:modified>
</cp:coreProperties>
</file>