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67" r:id="rId4"/>
    <p:sldId id="269" r:id="rId5"/>
    <p:sldId id="270" r:id="rId6"/>
    <p:sldId id="266" r:id="rId7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81" autoAdjust="0"/>
    <p:restoredTop sz="94664" autoAdjust="0"/>
  </p:normalViewPr>
  <p:slideViewPr>
    <p:cSldViewPr>
      <p:cViewPr>
        <p:scale>
          <a:sx n="60" d="100"/>
          <a:sy n="60" d="100"/>
        </p:scale>
        <p:origin x="-72" y="23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D8A12E9-8E4B-4E5D-BF7F-6795CC673890}" type="datetimeFigureOut">
              <a:rPr lang="en-US"/>
              <a:pPr>
                <a:defRPr/>
              </a:pPr>
              <a:t>10/10/2012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162B8BAD-30A2-4184-9AA2-111A23B8E5B8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2797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51B308-A706-4882-85C8-4AC66D834DF5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52D8B5-1BC0-4E9B-8D4C-D26A182F31B4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E5AF3C-69A6-42BB-A57F-334D5D8057C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C869B4-932D-4760-9194-E38E1A9ECB6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AAB523-93E0-4FD6-8A5C-9B31125F85C0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9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863"/>
            <a:ext cx="1928813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7050088" y="6291263"/>
            <a:ext cx="1408112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04800" y="5791200"/>
            <a:ext cx="8382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 userDrawn="1"/>
        </p:nvSpPr>
        <p:spPr>
          <a:xfrm>
            <a:off x="914400" y="6581775"/>
            <a:ext cx="3116263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1182688" y="6291263"/>
            <a:ext cx="2795587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التعلم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33" r:id="rId4"/>
    <p:sldLayoutId id="2147483834" r:id="rId5"/>
    <p:sldLayoutId id="2147483835" r:id="rId6"/>
    <p:sldLayoutId id="2147483836" r:id="rId7"/>
    <p:sldLayoutId id="2147483837" r:id="rId8"/>
    <p:sldLayoutId id="2147483838" r:id="rId9"/>
    <p:sldLayoutId id="2147483839" r:id="rId10"/>
    <p:sldLayoutId id="2147483840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641B72C-ACC8-4B85-BE2B-D4397CF4367B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13320" name="Group 7"/>
          <p:cNvGrpSpPr>
            <a:grpSpLocks/>
          </p:cNvGrpSpPr>
          <p:nvPr/>
        </p:nvGrpSpPr>
        <p:grpSpPr bwMode="auto">
          <a:xfrm>
            <a:off x="6019800" y="1524000"/>
            <a:ext cx="3657599" cy="2981325"/>
            <a:chOff x="4667347" y="1066800"/>
            <a:chExt cx="4187287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332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667347" y="1066800"/>
              <a:ext cx="4187287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152400" y="2667000"/>
            <a:ext cx="5791200" cy="19050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667000"/>
            <a:ext cx="509905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ar-SA" sz="2800" b="1" dirty="0" smtClean="0">
                <a:latin typeface="Calibri" pitchFamily="34" charset="0"/>
                <a:cs typeface="Simple Indust Shaded" pitchFamily="2" charset="-78"/>
              </a:rPr>
              <a:t>النظام الاجتماعي في الاسلام</a:t>
            </a:r>
            <a:endParaRPr lang="en-US" sz="2800" b="1" dirty="0">
              <a:latin typeface="Calibri" pitchFamily="34" charset="0"/>
              <a:cs typeface="Simple Indust Shaded" pitchFamily="2" charset="-78"/>
            </a:endParaRPr>
          </a:p>
          <a:p>
            <a:pPr algn="ctr">
              <a:defRPr/>
            </a:pPr>
            <a:r>
              <a:rPr lang="en-US" sz="2800" dirty="0" smtClean="0">
                <a:latin typeface="Elephant" pitchFamily="18" charset="0"/>
              </a:rPr>
              <a:t>Social System in Islam</a:t>
            </a:r>
            <a:endParaRPr lang="ar-SA" sz="2800" b="1" dirty="0" smtClean="0">
              <a:latin typeface="Elephant" pitchFamily="18" charset="0"/>
              <a:cs typeface="PT Bold Heading" pitchFamily="2" charset="-78"/>
            </a:endParaRPr>
          </a:p>
          <a:p>
            <a:pPr algn="ctr">
              <a:defRPr/>
            </a:pPr>
            <a:r>
              <a:rPr lang="ar-SA" sz="2800" b="1" dirty="0" smtClean="0">
                <a:latin typeface="Calibri" pitchFamily="34" charset="0"/>
                <a:cs typeface="PT Bold Heading" pitchFamily="2" charset="-78"/>
              </a:rPr>
              <a:t>الدكتور/حمد بن سالم المري</a:t>
            </a:r>
            <a:endParaRPr lang="en-US" sz="2800" b="1" dirty="0">
              <a:latin typeface="Calibri" pitchFamily="34" charset="0"/>
              <a:cs typeface="PT Bold Heading" pitchFamily="2" charset="-78"/>
            </a:endParaRPr>
          </a:p>
        </p:txBody>
      </p:sp>
      <p:sp>
        <p:nvSpPr>
          <p:cNvPr id="13323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03D8253F-85DB-4BD5-864C-440904512F6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A944C7FA-FAE0-4956-BFC5-28CA2F4D8C1B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609600"/>
            <a:ext cx="8420100" cy="4724400"/>
          </a:xfrm>
        </p:spPr>
        <p:txBody>
          <a:bodyPr/>
          <a:lstStyle/>
          <a:p>
            <a:pPr lvl="2" algn="ctr" eaLnBrk="1" hangingPunct="1">
              <a:defRPr/>
            </a:pPr>
            <a:r>
              <a:rPr lang="en-US" sz="6000" b="1" spc="-150" dirty="0" smtClean="0">
                <a:solidFill>
                  <a:srgbClr val="009900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en-US" sz="6000" b="1" spc="-150" dirty="0" smtClean="0">
                <a:solidFill>
                  <a:srgbClr val="009900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en-US" sz="6000" b="1" spc="-150" dirty="0" smtClean="0">
                <a:solidFill>
                  <a:srgbClr val="009900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en-US" sz="6000" b="1" spc="-150" dirty="0" smtClean="0">
                <a:solidFill>
                  <a:srgbClr val="009900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en-US" sz="6000" b="1" spc="-150" dirty="0" smtClean="0">
                <a:solidFill>
                  <a:srgbClr val="009900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en-US" sz="6000" b="1" spc="-150" dirty="0" smtClean="0">
                <a:solidFill>
                  <a:srgbClr val="009900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ar-SA" sz="6000" b="1" spc="-150" smtClean="0">
                <a:solidFill>
                  <a:srgbClr val="009900"/>
                </a:solidFill>
                <a:latin typeface="ae_AlMateen" pitchFamily="2" charset="-78"/>
                <a:cs typeface="ae_AlMateen" pitchFamily="2" charset="-78"/>
              </a:rPr>
              <a:t>المحاضرة </a:t>
            </a:r>
            <a:r>
              <a:rPr lang="ar-SA" sz="6000" b="1" spc="-150" smtClean="0">
                <a:solidFill>
                  <a:srgbClr val="009900"/>
                </a:solidFill>
                <a:latin typeface="ae_AlMateen" pitchFamily="2" charset="-78"/>
                <a:cs typeface="ae_AlMateen" pitchFamily="2" charset="-78"/>
              </a:rPr>
              <a:t>الثالثة</a:t>
            </a:r>
            <a:r>
              <a:rPr lang="en-US" sz="6000" b="1" spc="-150" dirty="0" smtClean="0">
                <a:solidFill>
                  <a:srgbClr val="009900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en-US" sz="6000" b="1" spc="-150" dirty="0" smtClean="0">
                <a:solidFill>
                  <a:srgbClr val="009900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ar-SA" sz="4000" b="1" spc="-150" dirty="0" smtClean="0">
                <a:solidFill>
                  <a:srgbClr val="376092"/>
                </a:solidFill>
                <a:latin typeface="Andalus" pitchFamily="18" charset="-78"/>
                <a:cs typeface="Diwani Letter" pitchFamily="2" charset="-78"/>
              </a:rPr>
              <a:t>  </a:t>
            </a:r>
            <a:r>
              <a:rPr lang="ar-SA" sz="4000" b="1" dirty="0" smtClean="0"/>
              <a:t> الأسرة في الإسلام: تعريفها، مكانتها، أهميتها، أسس بناء </a:t>
            </a:r>
            <a:r>
              <a:rPr lang="ar-SA" sz="4000" b="1" dirty="0" err="1" smtClean="0"/>
              <a:t>الأسرة </a:t>
            </a:r>
            <a:r>
              <a:rPr lang="ar-SA" sz="2000" b="1" dirty="0" err="1" smtClean="0"/>
              <a:t>.</a:t>
            </a:r>
            <a:r>
              <a:rPr lang="ar-SA" sz="2000" b="1" dirty="0" smtClean="0"/>
              <a:t/>
            </a:r>
            <a:br>
              <a:rPr lang="ar-SA" sz="2000" b="1" dirty="0" smtClean="0"/>
            </a:br>
            <a:r>
              <a:rPr lang="ar-SA" b="1" spc="-150" dirty="0" smtClean="0">
                <a:solidFill>
                  <a:srgbClr val="376092"/>
                </a:solidFill>
                <a:latin typeface="Andalus" pitchFamily="18" charset="-78"/>
                <a:cs typeface="Diwani Letter" pitchFamily="2" charset="-78"/>
              </a:rPr>
              <a:t/>
            </a:r>
            <a:br>
              <a:rPr lang="ar-SA" b="1" spc="-150" dirty="0" smtClean="0">
                <a:solidFill>
                  <a:srgbClr val="376092"/>
                </a:solidFill>
                <a:latin typeface="Andalus" pitchFamily="18" charset="-78"/>
                <a:cs typeface="Diwani Letter" pitchFamily="2" charset="-78"/>
              </a:rPr>
            </a:br>
            <a:r>
              <a:rPr lang="ar-SA" b="1" dirty="0" err="1" smtClean="0"/>
              <a:t>.</a:t>
            </a:r>
            <a:r>
              <a:rPr lang="ar-SA" b="1" dirty="0" smtClean="0"/>
              <a:t> </a:t>
            </a:r>
            <a:endParaRPr lang="en-US" b="1" spc="-150" dirty="0" smtClean="0">
              <a:solidFill>
                <a:srgbClr val="376092"/>
              </a:solidFill>
              <a:latin typeface="Andalus" pitchFamily="18" charset="-78"/>
              <a:cs typeface="Diwani Letter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sz="4800" dirty="0" smtClean="0">
                <a:solidFill>
                  <a:srgbClr val="009900"/>
                </a:solidFill>
              </a:rPr>
              <a:t> </a:t>
            </a:r>
            <a:r>
              <a:rPr lang="ar-SA" sz="4800" dirty="0" err="1" smtClean="0">
                <a:solidFill>
                  <a:srgbClr val="009900"/>
                </a:solidFill>
              </a:rPr>
              <a:t>المادة </a:t>
            </a:r>
            <a:r>
              <a:rPr lang="ar-SA" sz="4800" dirty="0" smtClean="0">
                <a:solidFill>
                  <a:srgbClr val="009900"/>
                </a:solidFill>
              </a:rPr>
              <a:t>: النظام </a:t>
            </a:r>
            <a:r>
              <a:rPr lang="ar-SA" sz="4800" dirty="0" err="1" smtClean="0">
                <a:solidFill>
                  <a:srgbClr val="009900"/>
                </a:solidFill>
              </a:rPr>
              <a:t>الإجتماعي</a:t>
            </a:r>
            <a:r>
              <a:rPr lang="ar-SA" sz="4800" dirty="0" smtClean="0">
                <a:solidFill>
                  <a:srgbClr val="009900"/>
                </a:solidFill>
              </a:rPr>
              <a:t> في الإسلام </a:t>
            </a:r>
            <a:endParaRPr lang="en-US" sz="4800" dirty="0">
              <a:solidFill>
                <a:srgbClr val="009900"/>
              </a:solidFill>
            </a:endParaRPr>
          </a:p>
        </p:txBody>
      </p:sp>
      <p:sp>
        <p:nvSpPr>
          <p:cNvPr id="1536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6FB9C49D-7705-4461-AFFE-CE25E9EDDD09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457200" y="1676400"/>
            <a:ext cx="8991600" cy="34163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4800" b="1" dirty="0" smtClean="0"/>
              <a:t>الأسرة في </a:t>
            </a:r>
            <a:r>
              <a:rPr lang="ar-SA" sz="4800" b="1" dirty="0" err="1" smtClean="0"/>
              <a:t>الإسلام:</a:t>
            </a:r>
            <a:r>
              <a:rPr lang="ar-SA" sz="4800" b="1" dirty="0" smtClean="0"/>
              <a:t> </a:t>
            </a:r>
          </a:p>
          <a:p>
            <a:pPr>
              <a:buFont typeface="Arial" pitchFamily="34" charset="0"/>
              <a:buChar char="•"/>
            </a:pPr>
            <a:r>
              <a:rPr lang="ar-SA" sz="4800" b="1" dirty="0" err="1" smtClean="0"/>
              <a:t>تعريفها .</a:t>
            </a:r>
            <a:endParaRPr lang="ar-SA" sz="4800" b="1" dirty="0" smtClean="0"/>
          </a:p>
          <a:p>
            <a:pPr>
              <a:buFont typeface="Arial" pitchFamily="34" charset="0"/>
              <a:buChar char="•"/>
            </a:pPr>
            <a:r>
              <a:rPr lang="ar-SA" sz="4800" b="1" dirty="0" smtClean="0"/>
              <a:t>اول اسرة في تاريخ </a:t>
            </a:r>
            <a:r>
              <a:rPr lang="ar-SA" sz="4800" b="1" dirty="0" err="1" smtClean="0"/>
              <a:t>البشرية .</a:t>
            </a:r>
            <a:endParaRPr lang="ar-SA" sz="4800" b="1" dirty="0" smtClean="0"/>
          </a:p>
          <a:p>
            <a:endParaRPr lang="ar-SA" b="1" dirty="0" smtClean="0"/>
          </a:p>
          <a:p>
            <a:endParaRPr lang="ar-SA" b="1" dirty="0" smtClean="0"/>
          </a:p>
          <a:p>
            <a:r>
              <a:rPr lang="ar-SA" b="1" dirty="0" smtClean="0"/>
              <a:t> </a:t>
            </a: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sz="4800" dirty="0" smtClean="0">
                <a:solidFill>
                  <a:srgbClr val="009900"/>
                </a:solidFill>
              </a:rPr>
              <a:t> </a:t>
            </a:r>
            <a:r>
              <a:rPr lang="ar-SA" sz="4800" dirty="0" err="1" smtClean="0">
                <a:solidFill>
                  <a:srgbClr val="009900"/>
                </a:solidFill>
              </a:rPr>
              <a:t>المادة </a:t>
            </a:r>
            <a:r>
              <a:rPr lang="ar-SA" sz="4800" dirty="0" smtClean="0">
                <a:solidFill>
                  <a:srgbClr val="009900"/>
                </a:solidFill>
              </a:rPr>
              <a:t>: النظام </a:t>
            </a:r>
            <a:r>
              <a:rPr lang="ar-SA" sz="4800" dirty="0" err="1" smtClean="0">
                <a:solidFill>
                  <a:srgbClr val="009900"/>
                </a:solidFill>
              </a:rPr>
              <a:t>الإجتماعي</a:t>
            </a:r>
            <a:r>
              <a:rPr lang="ar-SA" sz="4800" dirty="0" smtClean="0">
                <a:solidFill>
                  <a:srgbClr val="009900"/>
                </a:solidFill>
              </a:rPr>
              <a:t> في الإسلام </a:t>
            </a:r>
            <a:endParaRPr lang="en-US" sz="4800" dirty="0">
              <a:solidFill>
                <a:srgbClr val="009900"/>
              </a:solidFill>
            </a:endParaRPr>
          </a:p>
        </p:txBody>
      </p:sp>
      <p:sp>
        <p:nvSpPr>
          <p:cNvPr id="1536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6FB9C49D-7705-4461-AFFE-CE25E9EDDD09}" type="slidenum">
              <a:rPr lang="ar-SA" smtClean="0">
                <a:cs typeface="Arial" pitchFamily="34" charset="0"/>
              </a:rPr>
              <a:pPr/>
              <a:t>4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457200" y="1676400"/>
            <a:ext cx="8991600" cy="507831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4800" b="1" dirty="0" smtClean="0"/>
              <a:t>الأسرة في </a:t>
            </a:r>
            <a:r>
              <a:rPr lang="ar-SA" sz="4800" b="1" dirty="0" err="1" smtClean="0"/>
              <a:t>الإسلام:</a:t>
            </a:r>
            <a:r>
              <a:rPr lang="ar-SA" sz="4800" b="1" dirty="0" smtClean="0"/>
              <a:t> </a:t>
            </a:r>
          </a:p>
          <a:p>
            <a:pPr>
              <a:buFont typeface="Arial" pitchFamily="34" charset="0"/>
              <a:buChar char="•"/>
            </a:pPr>
            <a:r>
              <a:rPr lang="ar-SA" sz="4800" b="1" dirty="0" smtClean="0"/>
              <a:t>مكانتها</a:t>
            </a:r>
          </a:p>
          <a:p>
            <a:pPr>
              <a:buFont typeface="Arial" pitchFamily="34" charset="0"/>
              <a:buChar char="•"/>
            </a:pPr>
            <a:r>
              <a:rPr lang="ar-SA" sz="4800" b="1" dirty="0" smtClean="0"/>
              <a:t>تبرز اهمية </a:t>
            </a:r>
            <a:r>
              <a:rPr lang="ar-SA" sz="4800" b="1" dirty="0" err="1" smtClean="0"/>
              <a:t>الاسرة </a:t>
            </a:r>
            <a:r>
              <a:rPr lang="ar-SA" sz="4800" b="1" dirty="0" smtClean="0"/>
              <a:t>(تحقيق النمو </a:t>
            </a:r>
            <a:r>
              <a:rPr lang="ar-SA" sz="4800" b="1" dirty="0" err="1" smtClean="0"/>
              <a:t>العاطفي </a:t>
            </a:r>
            <a:r>
              <a:rPr lang="ar-SA" sz="4800" b="1" dirty="0" smtClean="0"/>
              <a:t>, و السكن </a:t>
            </a:r>
            <a:r>
              <a:rPr lang="ar-SA" sz="4800" b="1" dirty="0" err="1" smtClean="0"/>
              <a:t>النفسي </a:t>
            </a:r>
            <a:r>
              <a:rPr lang="ar-SA" sz="4800" b="1" dirty="0" smtClean="0"/>
              <a:t>, و طريقة الإنجاب </a:t>
            </a:r>
            <a:r>
              <a:rPr lang="ar-SA" sz="4800" b="1" dirty="0" err="1" smtClean="0"/>
              <a:t>الشرعية </a:t>
            </a:r>
            <a:r>
              <a:rPr lang="ar-SA" sz="4800" b="1" dirty="0" smtClean="0"/>
              <a:t>, مؤسسة التدريب على تحمل </a:t>
            </a:r>
            <a:r>
              <a:rPr lang="ar-SA" sz="4800" b="1" dirty="0" err="1" smtClean="0"/>
              <a:t>المسؤولية </a:t>
            </a:r>
            <a:r>
              <a:rPr lang="ar-SA" sz="4800" b="1" dirty="0" smtClean="0"/>
              <a:t>, و اللبنة الاولى في بناء </a:t>
            </a:r>
            <a:r>
              <a:rPr lang="ar-SA" sz="4800" b="1" dirty="0" err="1" smtClean="0"/>
              <a:t>المجتمع ) .</a:t>
            </a:r>
            <a:endParaRPr lang="ar-SA" b="1" dirty="0" smtClean="0"/>
          </a:p>
          <a:p>
            <a:r>
              <a:rPr lang="ar-SA" b="1" dirty="0" smtClean="0"/>
              <a:t> </a:t>
            </a: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sz="4800" dirty="0" smtClean="0">
                <a:solidFill>
                  <a:srgbClr val="009900"/>
                </a:solidFill>
              </a:rPr>
              <a:t> </a:t>
            </a:r>
            <a:r>
              <a:rPr lang="ar-SA" sz="4800" dirty="0" err="1" smtClean="0">
                <a:solidFill>
                  <a:srgbClr val="009900"/>
                </a:solidFill>
              </a:rPr>
              <a:t>المادة </a:t>
            </a:r>
            <a:r>
              <a:rPr lang="ar-SA" sz="4800" dirty="0" smtClean="0">
                <a:solidFill>
                  <a:srgbClr val="009900"/>
                </a:solidFill>
              </a:rPr>
              <a:t>: النظام </a:t>
            </a:r>
            <a:r>
              <a:rPr lang="ar-SA" sz="4800" dirty="0" err="1" smtClean="0">
                <a:solidFill>
                  <a:srgbClr val="009900"/>
                </a:solidFill>
              </a:rPr>
              <a:t>الإجتماعي</a:t>
            </a:r>
            <a:r>
              <a:rPr lang="ar-SA" sz="4800" dirty="0" smtClean="0">
                <a:solidFill>
                  <a:srgbClr val="009900"/>
                </a:solidFill>
              </a:rPr>
              <a:t> في الإسلام </a:t>
            </a:r>
            <a:endParaRPr lang="en-US" sz="4800" dirty="0">
              <a:solidFill>
                <a:srgbClr val="009900"/>
              </a:solidFill>
            </a:endParaRPr>
          </a:p>
        </p:txBody>
      </p:sp>
      <p:sp>
        <p:nvSpPr>
          <p:cNvPr id="1536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6FB9C49D-7705-4461-AFFE-CE25E9EDDD09}" type="slidenum">
              <a:rPr lang="ar-SA" smtClean="0">
                <a:cs typeface="Arial" pitchFamily="34" charset="0"/>
              </a:rPr>
              <a:pPr/>
              <a:t>5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457200" y="1676400"/>
            <a:ext cx="8991600" cy="563231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4800" b="1" dirty="0" smtClean="0"/>
              <a:t>الأسرة في </a:t>
            </a:r>
            <a:r>
              <a:rPr lang="ar-SA" sz="4800" b="1" dirty="0" err="1" smtClean="0"/>
              <a:t>الإسلام:</a:t>
            </a:r>
            <a:r>
              <a:rPr lang="ar-SA" sz="4800" b="1" dirty="0" smtClean="0"/>
              <a:t> </a:t>
            </a:r>
          </a:p>
          <a:p>
            <a:pPr>
              <a:buFont typeface="Arial" pitchFamily="34" charset="0"/>
              <a:buChar char="•"/>
            </a:pPr>
            <a:r>
              <a:rPr lang="ar-SA" sz="4800" b="1" dirty="0" smtClean="0"/>
              <a:t>أسس بناء الأسرة </a:t>
            </a:r>
          </a:p>
          <a:p>
            <a:pPr>
              <a:buFont typeface="Arial" pitchFamily="34" charset="0"/>
              <a:buChar char="•"/>
            </a:pPr>
            <a:r>
              <a:rPr lang="ar-SA" sz="4800" b="1" dirty="0" smtClean="0"/>
              <a:t>اختيار الزوج </a:t>
            </a:r>
          </a:p>
          <a:p>
            <a:pPr>
              <a:buFont typeface="Arial" pitchFamily="34" charset="0"/>
              <a:buChar char="•"/>
            </a:pPr>
            <a:r>
              <a:rPr lang="ar-SA" sz="4800" b="1" dirty="0" smtClean="0"/>
              <a:t>اختيار الزوجة</a:t>
            </a:r>
          </a:p>
          <a:p>
            <a:pPr>
              <a:buFont typeface="Arial" pitchFamily="34" charset="0"/>
              <a:buChar char="•"/>
            </a:pPr>
            <a:r>
              <a:rPr lang="ar-SA" sz="4800" b="1" dirty="0" smtClean="0"/>
              <a:t>الحقوق </a:t>
            </a:r>
            <a:r>
              <a:rPr lang="ar-SA" sz="4800" b="1" dirty="0" err="1" smtClean="0"/>
              <a:t>الزوجية .</a:t>
            </a:r>
            <a:endParaRPr lang="ar-SA" sz="4800" b="1" dirty="0" smtClean="0"/>
          </a:p>
          <a:p>
            <a:pPr>
              <a:buFont typeface="Arial" pitchFamily="34" charset="0"/>
              <a:buChar char="•"/>
            </a:pPr>
            <a:r>
              <a:rPr lang="ar-SA" sz="4800" b="1" dirty="0" smtClean="0"/>
              <a:t>      تربية الأولاد و العناية </a:t>
            </a:r>
            <a:r>
              <a:rPr lang="ar-SA" sz="4800" b="1" dirty="0" err="1" smtClean="0"/>
              <a:t>بهم .</a:t>
            </a:r>
            <a:endParaRPr lang="ar-SA" sz="4800" b="1" dirty="0" smtClean="0"/>
          </a:p>
          <a:p>
            <a:endParaRPr lang="ar-SA" b="1" dirty="0" smtClean="0"/>
          </a:p>
          <a:p>
            <a:endParaRPr lang="ar-SA" b="1" dirty="0" smtClean="0"/>
          </a:p>
          <a:p>
            <a:r>
              <a:rPr lang="ar-SA" b="1" dirty="0" smtClean="0"/>
              <a:t> </a:t>
            </a: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29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788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1800</TotalTime>
  <Words>122</Words>
  <Application>Microsoft Office PowerPoint</Application>
  <PresentationFormat>A4 Paper (210x297 mm)</PresentationFormat>
  <Paragraphs>36</Paragraphs>
  <Slides>6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7" baseType="lpstr">
      <vt:lpstr>Office Theme</vt:lpstr>
      <vt:lpstr>عرض تقديمي في PowerPoint</vt:lpstr>
      <vt:lpstr>   المحاضرة الثالثة     الأسرة في الإسلام: تعريفها، مكانتها، أهميتها، أسس بناء الأسرة .  . </vt:lpstr>
      <vt:lpstr> المادة : النظام الإجتماعي في الإسلام </vt:lpstr>
      <vt:lpstr> المادة : النظام الإجتماعي في الإسلام </vt:lpstr>
      <vt:lpstr> المادة : النظام الإجتماعي في الإسلام 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Bassim Ali Yoseif Alsabbgh</cp:lastModifiedBy>
  <cp:revision>142</cp:revision>
  <dcterms:created xsi:type="dcterms:W3CDTF">2009-10-14T19:14:34Z</dcterms:created>
  <dcterms:modified xsi:type="dcterms:W3CDTF">2012-10-10T15:04:24Z</dcterms:modified>
</cp:coreProperties>
</file>