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en-US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 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b="1" dirty="0" smtClean="0"/>
              <a:t>  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الاسرة و </a:t>
            </a:r>
            <a:r>
              <a:rPr lang="ar-SA" sz="3200" b="1" dirty="0" err="1" smtClean="0"/>
              <a:t>الزواج  .</a:t>
            </a:r>
            <a:endParaRPr lang="ar-SA" sz="3200" b="1" dirty="0" smtClean="0"/>
          </a:p>
          <a:p>
            <a:r>
              <a:rPr lang="ar-SA" sz="3200" b="1" dirty="0" smtClean="0"/>
              <a:t>الرباط </a:t>
            </a:r>
            <a:r>
              <a:rPr lang="ar-SA" sz="3200" b="1" dirty="0" err="1" smtClean="0"/>
              <a:t>المقدس .</a:t>
            </a:r>
            <a:r>
              <a:rPr lang="ar-SA" sz="3200" b="1" dirty="0" smtClean="0"/>
              <a:t> </a:t>
            </a:r>
          </a:p>
          <a:p>
            <a:r>
              <a:rPr lang="ar-SA" sz="3200" b="1" dirty="0" smtClean="0"/>
              <a:t>مكانة </a:t>
            </a:r>
            <a:r>
              <a:rPr lang="ar-SA" sz="3200" b="1" dirty="0" err="1" smtClean="0"/>
              <a:t>المراة</a:t>
            </a:r>
            <a:r>
              <a:rPr lang="ar-SA" sz="3200" b="1" dirty="0" smtClean="0"/>
              <a:t> قبل الاسلام </a:t>
            </a:r>
          </a:p>
          <a:p>
            <a:r>
              <a:rPr lang="ar-SA" sz="3200" b="1" dirty="0" smtClean="0"/>
              <a:t>  عند اليونان</a:t>
            </a:r>
          </a:p>
          <a:p>
            <a:r>
              <a:rPr lang="ar-SA" sz="3200" b="1" dirty="0" smtClean="0"/>
              <a:t>  عند الرومان</a:t>
            </a:r>
          </a:p>
          <a:p>
            <a:r>
              <a:rPr lang="ar-SA" sz="3200" b="1" dirty="0" smtClean="0"/>
              <a:t>  عند الهنود</a:t>
            </a:r>
          </a:p>
          <a:p>
            <a:r>
              <a:rPr lang="ar-SA" sz="3200" b="1" dirty="0" smtClean="0"/>
              <a:t>  عند اليهود</a:t>
            </a:r>
          </a:p>
          <a:p>
            <a:r>
              <a:rPr lang="ar-SA" sz="3200" b="1" dirty="0" smtClean="0"/>
              <a:t>  عند النصارى</a:t>
            </a:r>
          </a:p>
          <a:p>
            <a:r>
              <a:rPr lang="ar-SA" sz="3200" b="1" dirty="0" smtClean="0"/>
              <a:t>        عند العرب في </a:t>
            </a:r>
            <a:r>
              <a:rPr lang="ar-SA" sz="3200" b="1" dirty="0" err="1" smtClean="0"/>
              <a:t>الجاهلية .</a:t>
            </a:r>
            <a:r>
              <a:rPr lang="ar-SA" sz="3200" b="1" dirty="0" smtClean="0"/>
              <a:t> </a:t>
            </a:r>
          </a:p>
          <a:p>
            <a:r>
              <a:rPr lang="ar-SA" dirty="0" smtClean="0"/>
              <a:t>          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600200"/>
            <a:ext cx="8915400" cy="4525963"/>
          </a:xfrm>
        </p:spPr>
        <p:txBody>
          <a:bodyPr/>
          <a:lstStyle/>
          <a:p>
            <a:r>
              <a:rPr lang="ar-SA" b="1" u="sng" dirty="0" smtClean="0"/>
              <a:t>مكانة </a:t>
            </a:r>
            <a:r>
              <a:rPr lang="ar-SA" b="1" u="sng" dirty="0" err="1" smtClean="0"/>
              <a:t>المراة</a:t>
            </a:r>
            <a:r>
              <a:rPr lang="ar-SA" b="1" u="sng" dirty="0" smtClean="0"/>
              <a:t> في الاسلام </a:t>
            </a:r>
          </a:p>
          <a:p>
            <a:pPr marL="514350" indent="-514350"/>
            <a:r>
              <a:rPr lang="en-US" b="1" dirty="0" smtClean="0"/>
              <a:t> </a:t>
            </a:r>
            <a:r>
              <a:rPr lang="ar-SA" b="1" dirty="0" smtClean="0"/>
              <a:t>   انسانية المرأة و كرامتها   </a:t>
            </a:r>
          </a:p>
          <a:p>
            <a:pPr marL="514350" indent="-514350"/>
            <a:r>
              <a:rPr lang="ar-SA" b="1" dirty="0" smtClean="0"/>
              <a:t>   </a:t>
            </a:r>
            <a:r>
              <a:rPr lang="ar-SA" b="1" dirty="0" err="1" smtClean="0"/>
              <a:t>تبراءة</a:t>
            </a:r>
            <a:r>
              <a:rPr lang="ar-SA" b="1" dirty="0" smtClean="0"/>
              <a:t> المرأة من </a:t>
            </a:r>
            <a:r>
              <a:rPr lang="ar-SA" b="1" dirty="0" err="1" smtClean="0"/>
              <a:t>التهم .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   تحريم التشاؤم </a:t>
            </a:r>
            <a:r>
              <a:rPr lang="ar-SA" b="1" dirty="0" err="1" smtClean="0"/>
              <a:t>بها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 </a:t>
            </a:r>
          </a:p>
          <a:p>
            <a:pPr marL="514350" indent="-514350"/>
            <a:r>
              <a:rPr lang="ar-SA" b="1" dirty="0" smtClean="0"/>
              <a:t>   اكرامها في مراحل </a:t>
            </a:r>
            <a:r>
              <a:rPr lang="ar-SA" b="1" dirty="0" err="1" smtClean="0"/>
              <a:t>حياتها .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   تكليفها </a:t>
            </a:r>
            <a:r>
              <a:rPr lang="ar-SA" b="1" dirty="0" err="1" smtClean="0"/>
              <a:t>بالأعمال .</a:t>
            </a:r>
            <a:r>
              <a:rPr lang="ar-SA" b="1" dirty="0" smtClean="0"/>
              <a:t>  </a:t>
            </a:r>
          </a:p>
          <a:p>
            <a:pPr marL="514350" indent="-514350"/>
            <a:r>
              <a:rPr lang="ar-SA" b="1" dirty="0" smtClean="0"/>
              <a:t>   اعطائها حقوقها </a:t>
            </a:r>
            <a:r>
              <a:rPr lang="ar-SA" b="1" dirty="0" err="1" smtClean="0"/>
              <a:t>المالية .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          </a:t>
            </a:r>
            <a:r>
              <a:rPr lang="ar-SA" b="1" dirty="0" err="1" smtClean="0"/>
              <a:t>مشاورتها .</a:t>
            </a:r>
            <a:endParaRPr lang="ar-S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تعريف </a:t>
            </a:r>
            <a:r>
              <a:rPr lang="ar-SA" b="1" dirty="0" err="1" smtClean="0"/>
              <a:t>النكاح 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لغة الضم و </a:t>
            </a:r>
            <a:r>
              <a:rPr lang="ar-SA" b="1" dirty="0" err="1" smtClean="0"/>
              <a:t>الجمع .</a:t>
            </a:r>
            <a:r>
              <a:rPr lang="ar-SA" b="1" dirty="0" smtClean="0"/>
              <a:t>  </a:t>
            </a:r>
          </a:p>
          <a:p>
            <a:r>
              <a:rPr lang="ar-SA" b="1" dirty="0" err="1" smtClean="0"/>
              <a:t>اصطلاحاً </a:t>
            </a:r>
            <a:r>
              <a:rPr lang="ar-SA" b="1" dirty="0" smtClean="0"/>
              <a:t>: عقد يتضمن اباحة وطء بلفظ </a:t>
            </a:r>
            <a:r>
              <a:rPr lang="ar-SA" b="1" dirty="0" err="1" smtClean="0"/>
              <a:t>إنكاح</a:t>
            </a:r>
            <a:r>
              <a:rPr lang="ar-SA" b="1" dirty="0" smtClean="0"/>
              <a:t>  </a:t>
            </a:r>
            <a:r>
              <a:rPr lang="ar-SA" b="1" dirty="0" err="1" smtClean="0"/>
              <a:t>إو</a:t>
            </a:r>
            <a:r>
              <a:rPr lang="ar-SA" b="1" dirty="0" smtClean="0"/>
              <a:t> تزويج أو </a:t>
            </a:r>
            <a:endParaRPr lang="en-US" b="1" dirty="0" smtClean="0"/>
          </a:p>
          <a:p>
            <a:r>
              <a:rPr lang="ar-SA" b="1" dirty="0" err="1" smtClean="0"/>
              <a:t>ترجمته .</a:t>
            </a:r>
            <a:r>
              <a:rPr lang="ar-SA" b="1" dirty="0" smtClean="0"/>
              <a:t> </a:t>
            </a:r>
            <a:r>
              <a:rPr lang="en-US" b="1" dirty="0" smtClean="0"/>
              <a:t> </a:t>
            </a:r>
          </a:p>
          <a:p>
            <a:r>
              <a:rPr lang="ar-SA" b="1" dirty="0" err="1" smtClean="0"/>
              <a:t>حكمه </a:t>
            </a:r>
            <a:r>
              <a:rPr lang="ar-SA" b="1" dirty="0" smtClean="0"/>
              <a:t>: عقد مشروع </a:t>
            </a:r>
            <a:r>
              <a:rPr lang="ar-SA" b="1" dirty="0" err="1" smtClean="0"/>
              <a:t>مسنون .</a:t>
            </a:r>
            <a:r>
              <a:rPr lang="ar-SA" b="1" dirty="0" smtClean="0"/>
              <a:t>(و تعتريه الأحكام </a:t>
            </a:r>
            <a:r>
              <a:rPr lang="ar-SA" b="1" dirty="0" err="1" smtClean="0"/>
              <a:t>الخمسة ) .</a:t>
            </a:r>
            <a:endParaRPr lang="ar-SA" b="1" dirty="0" smtClean="0"/>
          </a:p>
          <a:p>
            <a:r>
              <a:rPr lang="en-US" b="1" dirty="0" smtClean="0"/>
              <a:t>           		   </a:t>
            </a:r>
            <a:r>
              <a:rPr lang="ar-SA" b="1" dirty="0" smtClean="0"/>
              <a:t>الترغيب في النكاح</a:t>
            </a:r>
            <a:r>
              <a:rPr lang="en-US" b="1" dirty="0" smtClean="0"/>
              <a:t>   </a:t>
            </a:r>
          </a:p>
          <a:p>
            <a:r>
              <a:rPr lang="en-US" b="1" dirty="0" smtClean="0"/>
              <a:t>   (</a:t>
            </a:r>
            <a:r>
              <a:rPr lang="ar-SA" b="1" dirty="0" smtClean="0"/>
              <a:t>الفاظ النكاح</a:t>
            </a:r>
            <a:r>
              <a:rPr lang="en-US" b="1" dirty="0" smtClean="0"/>
              <a:t>) </a:t>
            </a:r>
            <a:r>
              <a:rPr lang="ar-SA" b="1" dirty="0" smtClean="0"/>
              <a:t>اركان النكاح </a:t>
            </a:r>
          </a:p>
          <a:p>
            <a:r>
              <a:rPr lang="ar-SA" b="1" dirty="0" smtClean="0"/>
              <a:t>        شروط النكاح </a:t>
            </a:r>
            <a:endParaRPr lang="en-US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مقاصد </a:t>
            </a:r>
            <a:r>
              <a:rPr lang="ar-SA" b="1" dirty="0" err="1" smtClean="0"/>
              <a:t>النكاح :</a:t>
            </a:r>
            <a:r>
              <a:rPr lang="ar-SA" b="1" dirty="0" smtClean="0"/>
              <a:t>  </a:t>
            </a:r>
          </a:p>
          <a:p>
            <a:r>
              <a:rPr lang="ar-SA" b="1" dirty="0" smtClean="0"/>
              <a:t>  تحقيق الفطرة الانسانية </a:t>
            </a:r>
          </a:p>
          <a:p>
            <a:r>
              <a:rPr lang="ar-SA" b="1" dirty="0" smtClean="0"/>
              <a:t>   تحقيق السكن الروحي </a:t>
            </a:r>
          </a:p>
          <a:p>
            <a:r>
              <a:rPr lang="ar-SA" b="1" dirty="0" smtClean="0"/>
              <a:t>   صيانة الأفراد </a:t>
            </a:r>
          </a:p>
          <a:p>
            <a:r>
              <a:rPr lang="ar-SA" b="1" dirty="0" smtClean="0"/>
              <a:t>   صيانة المجتمع </a:t>
            </a:r>
          </a:p>
          <a:p>
            <a:r>
              <a:rPr lang="ar-SA" b="1" dirty="0" smtClean="0"/>
              <a:t>   غض البصر و حفظ الفرج </a:t>
            </a:r>
          </a:p>
          <a:p>
            <a:r>
              <a:rPr lang="ar-SA" b="1" dirty="0" smtClean="0"/>
              <a:t>   المحافظة على النوع البشري </a:t>
            </a:r>
          </a:p>
          <a:p>
            <a:r>
              <a:rPr lang="ar-SA" b="1" dirty="0" smtClean="0"/>
              <a:t>        حفظ الانساب </a:t>
            </a:r>
            <a:endParaRPr lang="ar-SA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تابع ؛</a:t>
            </a:r>
            <a:endParaRPr lang="ar-SA" b="1" dirty="0" smtClean="0"/>
          </a:p>
          <a:p>
            <a:r>
              <a:rPr lang="en-US" b="1" dirty="0" smtClean="0"/>
              <a:t>     </a:t>
            </a:r>
            <a:r>
              <a:rPr lang="ar-SA" b="1" dirty="0" smtClean="0"/>
              <a:t>   العناية بالنشء</a:t>
            </a:r>
          </a:p>
          <a:p>
            <a:r>
              <a:rPr lang="en-US" b="1" dirty="0" smtClean="0"/>
              <a:t>  </a:t>
            </a:r>
            <a:r>
              <a:rPr lang="ar-SA" b="1" dirty="0" smtClean="0"/>
              <a:t>    تحقيق الستر </a:t>
            </a:r>
          </a:p>
          <a:p>
            <a:r>
              <a:rPr lang="ar-SA" b="1" dirty="0" smtClean="0"/>
              <a:t>    ــــ  تنظيم النسل و </a:t>
            </a:r>
            <a:r>
              <a:rPr lang="ar-SA" b="1" dirty="0" err="1" smtClean="0"/>
              <a:t>تحديده .</a:t>
            </a:r>
            <a:endParaRPr lang="ar-SA" b="1" dirty="0" smtClean="0"/>
          </a:p>
          <a:p>
            <a:r>
              <a:rPr lang="ar-SA" b="1" dirty="0" smtClean="0"/>
              <a:t>    ــــ  </a:t>
            </a:r>
            <a:r>
              <a:rPr lang="ar-SA" b="1" dirty="0" err="1" smtClean="0"/>
              <a:t>الاجهاض .</a:t>
            </a:r>
            <a:endParaRPr lang="ar-SA" b="1" dirty="0" smtClean="0"/>
          </a:p>
          <a:p>
            <a:r>
              <a:rPr lang="ar-SA" b="1" dirty="0" smtClean="0"/>
              <a:t>   </a:t>
            </a:r>
            <a:r>
              <a:rPr lang="ar-SA" b="1" dirty="0" err="1" smtClean="0"/>
              <a:t>الانكحة</a:t>
            </a:r>
            <a:r>
              <a:rPr lang="ar-SA" b="1" dirty="0" smtClean="0"/>
              <a:t> </a:t>
            </a:r>
            <a:r>
              <a:rPr lang="ar-SA" b="1" dirty="0" err="1" smtClean="0"/>
              <a:t>الفاسدة :</a:t>
            </a:r>
            <a:endParaRPr lang="ar-SA" b="1" dirty="0" smtClean="0"/>
          </a:p>
          <a:p>
            <a:r>
              <a:rPr lang="ar-SA" b="1" dirty="0" smtClean="0"/>
              <a:t>       نكاح </a:t>
            </a:r>
            <a:r>
              <a:rPr lang="ar-SA" b="1" dirty="0" err="1" smtClean="0"/>
              <a:t>الشغار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       نكاح </a:t>
            </a:r>
            <a:r>
              <a:rPr lang="ar-SA" b="1" dirty="0" err="1" smtClean="0"/>
              <a:t>التحليل .</a:t>
            </a:r>
            <a:r>
              <a:rPr lang="ar-SA" b="1" dirty="0" smtClean="0"/>
              <a:t>  نكاح </a:t>
            </a:r>
            <a:r>
              <a:rPr lang="ar-SA" b="1" dirty="0" err="1" smtClean="0"/>
              <a:t>المتعة .</a:t>
            </a:r>
            <a:endParaRPr lang="ar-SA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حقوق </a:t>
            </a:r>
            <a:r>
              <a:rPr lang="ar-SA" b="1" dirty="0" err="1" smtClean="0"/>
              <a:t>الزوج :</a:t>
            </a:r>
            <a:endParaRPr lang="ar-SA" b="1" dirty="0" smtClean="0"/>
          </a:p>
          <a:p>
            <a:r>
              <a:rPr lang="en-US" b="1" smtClean="0"/>
              <a:t> </a:t>
            </a:r>
            <a:r>
              <a:rPr lang="ar-SA" b="1" smtClean="0"/>
              <a:t>       </a:t>
            </a:r>
            <a:r>
              <a:rPr lang="ar-SA" b="1" dirty="0" smtClean="0"/>
              <a:t>ـــ حقوق الزوج </a:t>
            </a:r>
          </a:p>
          <a:p>
            <a:r>
              <a:rPr lang="ar-SA" b="1" dirty="0" smtClean="0"/>
              <a:t>      ـــ حقوق الزوجة </a:t>
            </a:r>
            <a:endParaRPr lang="ar-SA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233</Words>
  <Application>Microsoft Office PowerPoint</Application>
  <PresentationFormat>A4 Paper (210x297 mm)‎</PresentationFormat>
  <Paragraphs>63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المحاضرة الرابعة        الزواج ومقاصده، حقوق الزوجين . </vt:lpstr>
      <vt:lpstr>  النظام الإجتماعي في الإسلام 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150</cp:revision>
  <dcterms:created xsi:type="dcterms:W3CDTF">2009-10-14T19:14:34Z</dcterms:created>
  <dcterms:modified xsi:type="dcterms:W3CDTF">2012-10-14T12:37:52Z</dcterms:modified>
</cp:coreProperties>
</file>