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r>
              <a:rPr lang="en-US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sz="6000" b="1" dirty="0" err="1" smtClean="0"/>
              <a:t>الطلاق .</a:t>
            </a:r>
            <a:r>
              <a:rPr lang="ar-SA" sz="2000" b="1" dirty="0" smtClean="0"/>
              <a:t> </a:t>
            </a:r>
            <a:br>
              <a:rPr lang="ar-SA" sz="2000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err="1" smtClean="0">
                <a:solidFill>
                  <a:srgbClr val="009900"/>
                </a:solidFill>
              </a:rPr>
              <a:t>المادة </a:t>
            </a:r>
            <a:r>
              <a:rPr lang="ar-SA" sz="4800" dirty="0" smtClean="0">
                <a:solidFill>
                  <a:srgbClr val="009900"/>
                </a:solidFill>
              </a:rPr>
              <a:t>: 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36</Words>
  <Application>Microsoft Office PowerPoint</Application>
  <PresentationFormat>A4 Paper (210x297 mm)‎</PresentationFormat>
  <Paragraphs>17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 المحاضرة الثانية  الطلاق .  </vt:lpstr>
      <vt:lpstr> المادة : النظام الإجتماعي في الإسلام 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138</cp:revision>
  <dcterms:created xsi:type="dcterms:W3CDTF">2009-10-14T19:14:34Z</dcterms:created>
  <dcterms:modified xsi:type="dcterms:W3CDTF">2012-09-22T11:32:46Z</dcterms:modified>
</cp:coreProperties>
</file>