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8" r:id="rId4"/>
    <p:sldId id="269" r:id="rId5"/>
    <p:sldId id="270" r:id="rId6"/>
    <p:sldId id="271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10/14/2012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8420100" cy="4724400"/>
          </a:xfrm>
        </p:spPr>
        <p:txBody>
          <a:bodyPr/>
          <a:lstStyle/>
          <a:p>
            <a:pPr lvl="2" algn="ctr" eaLnBrk="1" hangingPunct="1">
              <a:defRPr/>
            </a:pP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السادسة</a:t>
            </a: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</a:br>
            <a:r>
              <a:rPr lang="ar-SA" sz="6000" b="1" dirty="0" err="1" smtClean="0"/>
              <a:t>الطلاق .</a:t>
            </a:r>
            <a:r>
              <a:rPr lang="ar-SA" sz="2000" b="1" dirty="0" smtClean="0"/>
              <a:t> </a:t>
            </a:r>
            <a:br>
              <a:rPr lang="ar-SA" sz="2000" b="1" dirty="0" smtClean="0"/>
            </a:b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err="1" smtClean="0"/>
              <a:t>الطلاق </a:t>
            </a:r>
            <a:r>
              <a:rPr lang="ar-SA" b="1" dirty="0" err="1" smtClean="0"/>
              <a:t>:</a:t>
            </a:r>
            <a:endParaRPr lang="ar-SA" b="1" dirty="0" smtClean="0"/>
          </a:p>
          <a:p>
            <a:r>
              <a:rPr lang="ar-SA" b="1" dirty="0" smtClean="0"/>
              <a:t>تعريف </a:t>
            </a:r>
            <a:r>
              <a:rPr lang="ar-SA" b="1" dirty="0" err="1" smtClean="0"/>
              <a:t>الطلاق :</a:t>
            </a:r>
            <a:endParaRPr lang="ar-SA" b="1" dirty="0" smtClean="0"/>
          </a:p>
          <a:p>
            <a:r>
              <a:rPr lang="ar-SA" b="1" dirty="0" smtClean="0"/>
              <a:t> </a:t>
            </a:r>
            <a:r>
              <a:rPr lang="ar-SA" b="1" dirty="0" smtClean="0"/>
              <a:t>  </a:t>
            </a:r>
            <a:r>
              <a:rPr lang="ar-SA" b="1" dirty="0" err="1" smtClean="0"/>
              <a:t>لغة </a:t>
            </a:r>
            <a:r>
              <a:rPr lang="ar-SA" b="1" dirty="0" smtClean="0"/>
              <a:t>: حل </a:t>
            </a:r>
            <a:r>
              <a:rPr lang="ar-SA" b="1" dirty="0" err="1" smtClean="0"/>
              <a:t>الوثاق .</a:t>
            </a:r>
            <a:endParaRPr lang="ar-SA" b="1" dirty="0" smtClean="0"/>
          </a:p>
          <a:p>
            <a:r>
              <a:rPr lang="ar-SA" b="1" dirty="0" smtClean="0"/>
              <a:t> </a:t>
            </a:r>
            <a:r>
              <a:rPr lang="ar-SA" b="1" dirty="0" smtClean="0"/>
              <a:t>  </a:t>
            </a:r>
            <a:r>
              <a:rPr lang="ar-SA" b="1" dirty="0" err="1" smtClean="0"/>
              <a:t>اصطلاحا </a:t>
            </a:r>
            <a:r>
              <a:rPr lang="ar-SA" b="1" dirty="0" smtClean="0"/>
              <a:t>:حل قيد </a:t>
            </a:r>
            <a:r>
              <a:rPr lang="ar-SA" b="1" dirty="0" err="1" smtClean="0"/>
              <a:t>النكاح .</a:t>
            </a:r>
            <a:endParaRPr lang="ar-SA" b="1" dirty="0" smtClean="0"/>
          </a:p>
          <a:p>
            <a:r>
              <a:rPr lang="ar-SA" b="1" dirty="0" smtClean="0"/>
              <a:t> </a:t>
            </a:r>
            <a:r>
              <a:rPr lang="ar-SA" b="1" dirty="0" smtClean="0"/>
              <a:t>  ــــ  حكم </a:t>
            </a:r>
            <a:r>
              <a:rPr lang="ar-SA" b="1" dirty="0" err="1" smtClean="0"/>
              <a:t>الطلاق :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 </a:t>
            </a:r>
            <a:r>
              <a:rPr lang="ar-SA" b="1" dirty="0" smtClean="0"/>
              <a:t>      (تعتريه الأحكام </a:t>
            </a:r>
            <a:r>
              <a:rPr lang="ar-SA" b="1" dirty="0" err="1" smtClean="0"/>
              <a:t>الخمسة )</a:t>
            </a:r>
            <a:endParaRPr lang="ar-SA" b="1" dirty="0" smtClean="0"/>
          </a:p>
          <a:p>
            <a:r>
              <a:rPr lang="ar-SA" b="1" dirty="0" smtClean="0"/>
              <a:t> </a:t>
            </a:r>
            <a:r>
              <a:rPr lang="ar-SA" b="1" dirty="0" smtClean="0"/>
              <a:t>  ـــ حكمة </a:t>
            </a:r>
            <a:r>
              <a:rPr lang="ar-SA" b="1" dirty="0" err="1" smtClean="0"/>
              <a:t>الطلاق .</a:t>
            </a:r>
            <a:endParaRPr lang="ar-SA" b="1" dirty="0" smtClean="0"/>
          </a:p>
          <a:p>
            <a:r>
              <a:rPr lang="ar-SA" b="1" dirty="0" smtClean="0"/>
              <a:t> </a:t>
            </a:r>
            <a:r>
              <a:rPr lang="ar-SA" b="1" dirty="0" smtClean="0"/>
              <a:t>          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اقسام </a:t>
            </a:r>
            <a:r>
              <a:rPr lang="ar-SA" dirty="0" err="1" smtClean="0"/>
              <a:t>الطلاق :</a:t>
            </a:r>
            <a:endParaRPr lang="ar-SA" dirty="0" smtClean="0"/>
          </a:p>
          <a:p>
            <a:r>
              <a:rPr lang="ar-SA" dirty="0" smtClean="0"/>
              <a:t> </a:t>
            </a:r>
            <a:r>
              <a:rPr lang="ar-SA" dirty="0" smtClean="0"/>
              <a:t>  </a:t>
            </a:r>
            <a:r>
              <a:rPr lang="ar-SA" dirty="0" err="1" smtClean="0"/>
              <a:t>اولاً </a:t>
            </a:r>
            <a:r>
              <a:rPr lang="ar-SA" dirty="0" smtClean="0"/>
              <a:t>: من حيث </a:t>
            </a:r>
            <a:r>
              <a:rPr lang="ar-SA" dirty="0" err="1" smtClean="0"/>
              <a:t>المشروعية :</a:t>
            </a:r>
            <a:r>
              <a:rPr lang="ar-SA" dirty="0" smtClean="0"/>
              <a:t> </a:t>
            </a:r>
          </a:p>
          <a:p>
            <a:r>
              <a:rPr lang="ar-SA" dirty="0" smtClean="0"/>
              <a:t>       1/ طلاق سني </a:t>
            </a:r>
          </a:p>
          <a:p>
            <a:r>
              <a:rPr lang="ar-SA" dirty="0" smtClean="0"/>
              <a:t> </a:t>
            </a:r>
            <a:r>
              <a:rPr lang="ar-SA" dirty="0" smtClean="0"/>
              <a:t>       2/ طلاق بدعي </a:t>
            </a:r>
          </a:p>
          <a:p>
            <a:r>
              <a:rPr lang="ar-SA" dirty="0" smtClean="0"/>
              <a:t> </a:t>
            </a:r>
            <a:r>
              <a:rPr lang="ar-SA" dirty="0" smtClean="0"/>
              <a:t>   </a:t>
            </a:r>
            <a:r>
              <a:rPr lang="ar-SA" dirty="0" err="1" smtClean="0"/>
              <a:t>ثانياً </a:t>
            </a:r>
            <a:r>
              <a:rPr lang="ar-SA" dirty="0" smtClean="0"/>
              <a:t>: من حيث بقاء المرأة و </a:t>
            </a:r>
            <a:r>
              <a:rPr lang="ar-SA" dirty="0" err="1" smtClean="0"/>
              <a:t>عدمها :</a:t>
            </a:r>
            <a:endParaRPr lang="ar-SA" dirty="0" smtClean="0"/>
          </a:p>
          <a:p>
            <a:r>
              <a:rPr lang="ar-SA" dirty="0" smtClean="0"/>
              <a:t> </a:t>
            </a:r>
            <a:r>
              <a:rPr lang="ar-SA" dirty="0" smtClean="0"/>
              <a:t>        1/ طلاق رجعي </a:t>
            </a:r>
          </a:p>
          <a:p>
            <a:r>
              <a:rPr lang="ar-SA" dirty="0" smtClean="0"/>
              <a:t> </a:t>
            </a:r>
            <a:r>
              <a:rPr lang="ar-SA" dirty="0" smtClean="0"/>
              <a:t>        2/ طلاق </a:t>
            </a:r>
            <a:r>
              <a:rPr lang="ar-SA" dirty="0" err="1" smtClean="0"/>
              <a:t>بائن</a:t>
            </a:r>
            <a:r>
              <a:rPr lang="ar-SA" dirty="0" smtClean="0"/>
              <a:t> ( بينونة صغرى و كبرى</a:t>
            </a:r>
            <a:r>
              <a:rPr lang="ar-SA" dirty="0" err="1" smtClean="0"/>
              <a:t>)</a:t>
            </a:r>
            <a:r>
              <a:rPr lang="ar-SA" dirty="0" smtClean="0"/>
              <a:t>     </a:t>
            </a:r>
          </a:p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5865750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 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اقسام </a:t>
            </a:r>
            <a:r>
              <a:rPr lang="ar-SA" dirty="0" err="1" smtClean="0"/>
              <a:t>الطلاق :</a:t>
            </a:r>
            <a:endParaRPr lang="ar-SA" dirty="0" smtClean="0"/>
          </a:p>
          <a:p>
            <a:r>
              <a:rPr lang="ar-SA" dirty="0" smtClean="0"/>
              <a:t>   </a:t>
            </a:r>
            <a:r>
              <a:rPr lang="ar-SA" dirty="0" err="1" smtClean="0"/>
              <a:t>ثالثاً </a:t>
            </a:r>
            <a:r>
              <a:rPr lang="ar-SA" dirty="0" smtClean="0"/>
              <a:t>: من حيث </a:t>
            </a:r>
            <a:r>
              <a:rPr lang="ar-SA" dirty="0" err="1" smtClean="0"/>
              <a:t>الصيغة </a:t>
            </a:r>
            <a:r>
              <a:rPr lang="ar-SA" dirty="0" err="1" smtClean="0"/>
              <a:t>:</a:t>
            </a:r>
            <a:r>
              <a:rPr lang="ar-SA" dirty="0" smtClean="0"/>
              <a:t> </a:t>
            </a:r>
          </a:p>
          <a:p>
            <a:r>
              <a:rPr lang="ar-SA" dirty="0" smtClean="0"/>
              <a:t>       1/ طلاق </a:t>
            </a:r>
            <a:r>
              <a:rPr lang="ar-SA" dirty="0" smtClean="0"/>
              <a:t>منجز </a:t>
            </a:r>
            <a:endParaRPr lang="ar-SA" dirty="0" smtClean="0"/>
          </a:p>
          <a:p>
            <a:r>
              <a:rPr lang="ar-SA" dirty="0" smtClean="0"/>
              <a:t>        2/ طلاق </a:t>
            </a:r>
            <a:r>
              <a:rPr lang="ar-SA" dirty="0" err="1" smtClean="0"/>
              <a:t>معلق </a:t>
            </a:r>
            <a:r>
              <a:rPr lang="ar-SA" dirty="0" smtClean="0"/>
              <a:t>(ممكن و مستحيل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  <a:endParaRPr lang="ar-SA" dirty="0" smtClean="0"/>
          </a:p>
          <a:p>
            <a:r>
              <a:rPr lang="ar-SA" dirty="0" smtClean="0"/>
              <a:t>    </a:t>
            </a:r>
            <a:r>
              <a:rPr lang="ar-SA" dirty="0" err="1" smtClean="0"/>
              <a:t>رابعاً </a:t>
            </a:r>
            <a:r>
              <a:rPr lang="ar-SA" dirty="0" smtClean="0"/>
              <a:t>: من حيث </a:t>
            </a:r>
            <a:r>
              <a:rPr lang="ar-SA" dirty="0" err="1" smtClean="0"/>
              <a:t>العدد:</a:t>
            </a:r>
            <a:endParaRPr lang="ar-SA" dirty="0" smtClean="0"/>
          </a:p>
          <a:p>
            <a:r>
              <a:rPr lang="ar-SA" dirty="0" smtClean="0"/>
              <a:t> </a:t>
            </a:r>
            <a:r>
              <a:rPr lang="ar-SA" dirty="0" smtClean="0"/>
              <a:t>   خامساً: </a:t>
            </a:r>
            <a:r>
              <a:rPr lang="ar-SA" dirty="0" smtClean="0"/>
              <a:t>من حيث </a:t>
            </a:r>
            <a:r>
              <a:rPr lang="ar-SA" dirty="0" err="1" smtClean="0"/>
              <a:t>الالفاظ :</a:t>
            </a:r>
            <a:r>
              <a:rPr lang="ar-SA" dirty="0" smtClean="0"/>
              <a:t>  </a:t>
            </a:r>
          </a:p>
          <a:p>
            <a:r>
              <a:rPr lang="ar-SA" dirty="0" smtClean="0"/>
              <a:t> </a:t>
            </a:r>
            <a:r>
              <a:rPr lang="ar-SA" dirty="0" smtClean="0"/>
              <a:t>     </a:t>
            </a:r>
            <a:r>
              <a:rPr lang="ar-SA" dirty="0" err="1" smtClean="0"/>
              <a:t>1 </a:t>
            </a:r>
            <a:r>
              <a:rPr lang="ar-SA" dirty="0" smtClean="0"/>
              <a:t>/ صريح </a:t>
            </a:r>
          </a:p>
          <a:p>
            <a:r>
              <a:rPr lang="ar-SA" dirty="0" smtClean="0"/>
              <a:t> </a:t>
            </a:r>
            <a:r>
              <a:rPr lang="ar-SA" dirty="0" smtClean="0"/>
              <a:t>      </a:t>
            </a:r>
            <a:r>
              <a:rPr lang="ar-SA" dirty="0" err="1" smtClean="0"/>
              <a:t>2 </a:t>
            </a:r>
            <a:r>
              <a:rPr lang="ar-SA" dirty="0" smtClean="0"/>
              <a:t>/ كناية  </a:t>
            </a:r>
          </a:p>
          <a:p>
            <a:r>
              <a:rPr lang="ar-SA" dirty="0" smtClean="0"/>
              <a:t>        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err="1" smtClean="0"/>
              <a:t>الرجعة  </a:t>
            </a:r>
            <a:r>
              <a:rPr lang="ar-SA" b="1" dirty="0" smtClean="0"/>
              <a:t>: </a:t>
            </a:r>
            <a:r>
              <a:rPr lang="ar-SA" dirty="0" smtClean="0"/>
              <a:t>رد المرأة الى النكاح من طلاق غير </a:t>
            </a:r>
            <a:r>
              <a:rPr lang="ar-SA" dirty="0" err="1" smtClean="0"/>
              <a:t>بائن</a:t>
            </a:r>
            <a:r>
              <a:rPr lang="ar-SA" dirty="0" smtClean="0"/>
              <a:t> في </a:t>
            </a:r>
            <a:r>
              <a:rPr lang="ar-SA" dirty="0" err="1" smtClean="0"/>
              <a:t>العدة </a:t>
            </a:r>
            <a:r>
              <a:rPr lang="ar-SA" dirty="0" smtClean="0"/>
              <a:t>,على </a:t>
            </a:r>
            <a:endParaRPr lang="en-US" dirty="0" smtClean="0"/>
          </a:p>
          <a:p>
            <a:r>
              <a:rPr lang="ar-SA" dirty="0" smtClean="0"/>
              <a:t>وجه مخصوص </a:t>
            </a:r>
          </a:p>
          <a:p>
            <a:r>
              <a:rPr lang="en-US" b="1" dirty="0" smtClean="0"/>
              <a:t>   </a:t>
            </a:r>
            <a:r>
              <a:rPr lang="ar-SA" b="1" dirty="0" err="1" smtClean="0"/>
              <a:t>الخلع </a:t>
            </a:r>
            <a:r>
              <a:rPr lang="ar-SA" b="1" dirty="0" smtClean="0"/>
              <a:t>: </a:t>
            </a:r>
            <a:r>
              <a:rPr lang="ar-SA" b="1" dirty="0" smtClean="0"/>
              <a:t>فراق الزوج لزوجته </a:t>
            </a:r>
            <a:r>
              <a:rPr lang="ar-SA" b="1" dirty="0" err="1" smtClean="0"/>
              <a:t>بعوض </a:t>
            </a:r>
            <a:r>
              <a:rPr lang="ar-SA" b="1" dirty="0" smtClean="0"/>
              <a:t>, بألفاظ </a:t>
            </a:r>
            <a:r>
              <a:rPr lang="ar-SA" b="1" dirty="0" err="1" smtClean="0"/>
              <a:t>مخصوصة .</a:t>
            </a:r>
            <a:endParaRPr lang="ar-SA" b="1" dirty="0" smtClean="0"/>
          </a:p>
          <a:p>
            <a:endParaRPr lang="ar-SA" b="1" dirty="0" smtClean="0"/>
          </a:p>
          <a:p>
            <a:r>
              <a:rPr lang="ar-SA" b="1" u="sng" dirty="0" smtClean="0"/>
              <a:t>علاقة الطلاق </a:t>
            </a:r>
            <a:r>
              <a:rPr lang="ar-SA" b="1" u="sng" dirty="0" err="1" smtClean="0"/>
              <a:t>بالاسرة</a:t>
            </a:r>
            <a:r>
              <a:rPr lang="ar-SA" b="1" u="sng" dirty="0" smtClean="0"/>
              <a:t> </a:t>
            </a:r>
            <a:r>
              <a:rPr lang="ar-SA" b="1" u="sng" dirty="0" err="1" smtClean="0"/>
              <a:t>.</a:t>
            </a:r>
            <a:endParaRPr lang="ar-SA" b="1" u="sn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1843</TotalTime>
  <Words>203</Words>
  <Application>Microsoft Office PowerPoint</Application>
  <PresentationFormat>A4 Paper (210x297 mm)‎</PresentationFormat>
  <Paragraphs>45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 المحاضرة السادسة  الطلاق .  </vt:lpstr>
      <vt:lpstr>النظام الإجتماعي في الإسلام</vt:lpstr>
      <vt:lpstr>النظام الإجتماعي في الإسلام</vt:lpstr>
      <vt:lpstr>النظام الإجتماعي في الإسلام</vt:lpstr>
      <vt:lpstr>النظام الإجتماعي في الإسلام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i5</cp:lastModifiedBy>
  <cp:revision>141</cp:revision>
  <dcterms:created xsi:type="dcterms:W3CDTF">2009-10-14T19:14:34Z</dcterms:created>
  <dcterms:modified xsi:type="dcterms:W3CDTF">2012-10-14T13:19:35Z</dcterms:modified>
</cp:coreProperties>
</file>