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67" r:id="rId4"/>
    <p:sldId id="266" r:id="rId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60" d="100"/>
          <a:sy n="60" d="100"/>
        </p:scale>
        <p:origin x="-1512" y="-28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D8A12E9-8E4B-4E5D-BF7F-6795CC673890}" type="datetimeFigureOut">
              <a:rPr lang="en-US"/>
              <a:pPr>
                <a:defRPr/>
              </a:pPr>
              <a:t>9/22/2012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62B8BAD-30A2-4184-9AA2-111A23B8E5B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1B308-A706-4882-85C8-4AC66D834DF5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2D8B5-1BC0-4E9B-8D4C-D26A182F31B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5AF3C-69A6-42BB-A57F-334D5D8057C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869B4-932D-4760-9194-E38E1A9ECB6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AB523-93E0-4FD6-8A5C-9B31125F85C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70500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 userDrawn="1"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182688" y="6291263"/>
            <a:ext cx="2795587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019800" y="1524000"/>
            <a:ext cx="3657599" cy="2981325"/>
            <a:chOff x="4667347" y="1066800"/>
            <a:chExt cx="4187287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667347" y="1066800"/>
              <a:ext cx="4187287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152400" y="2667000"/>
            <a:ext cx="5791200" cy="19050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667000"/>
            <a:ext cx="509905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SA" sz="2800" b="1" dirty="0" smtClean="0">
                <a:latin typeface="Calibri" pitchFamily="34" charset="0"/>
                <a:cs typeface="Simple Indust Shaded" pitchFamily="2" charset="-78"/>
              </a:rPr>
              <a:t>النظام الاجتماعي في الاسلام</a:t>
            </a:r>
            <a:endParaRPr lang="en-US" sz="2800" b="1" dirty="0">
              <a:latin typeface="Calibri" pitchFamily="34" charset="0"/>
              <a:cs typeface="Simple Indust Shaded" pitchFamily="2" charset="-78"/>
            </a:endParaRPr>
          </a:p>
          <a:p>
            <a:pPr algn="ctr">
              <a:defRPr/>
            </a:pPr>
            <a:r>
              <a:rPr lang="en-US" sz="2800" dirty="0" smtClean="0">
                <a:latin typeface="Elephant" pitchFamily="18" charset="0"/>
              </a:rPr>
              <a:t>Social System in Islam</a:t>
            </a:r>
            <a:endParaRPr lang="ar-SA" sz="2800" b="1" dirty="0" smtClean="0">
              <a:latin typeface="Elephant" pitchFamily="18" charset="0"/>
              <a:cs typeface="PT Bold Heading" pitchFamily="2" charset="-78"/>
            </a:endParaRPr>
          </a:p>
          <a:p>
            <a:pPr algn="ctr">
              <a:defRPr/>
            </a:pPr>
            <a:r>
              <a:rPr lang="ar-SA" sz="2800" b="1" dirty="0" smtClean="0">
                <a:latin typeface="Calibri" pitchFamily="34" charset="0"/>
                <a:cs typeface="PT Bold Heading" pitchFamily="2" charset="-78"/>
              </a:rPr>
              <a:t>الدكتور/حمد بن سالم المري</a:t>
            </a:r>
            <a:endParaRPr lang="en-US" sz="2800" b="1" dirty="0">
              <a:latin typeface="Calibri" pitchFamily="34" charset="0"/>
              <a:cs typeface="PT Bold Heading" pitchFamily="2" charset="-78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944C7FA-FAE0-4956-BFC5-28CA2F4D8C1B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609600"/>
            <a:ext cx="8420100" cy="4724400"/>
          </a:xfrm>
        </p:spPr>
        <p:txBody>
          <a:bodyPr/>
          <a:lstStyle/>
          <a:p>
            <a:pPr lvl="2" algn="ctr" eaLnBrk="1" hangingPunct="1">
              <a:defRPr/>
            </a:pPr>
            <a: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ar-SA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>المحاضرة </a:t>
            </a:r>
            <a:r>
              <a:rPr lang="ar-SA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>الثانية</a:t>
            </a:r>
            <a: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   </a:t>
            </a:r>
            <a:r>
              <a:rPr lang="ar-SA" b="1" spc="-150" dirty="0" smtClean="0">
                <a:solidFill>
                  <a:srgbClr val="376092"/>
                </a:solidFill>
                <a:latin typeface="Andalus" pitchFamily="18" charset="-78"/>
                <a:cs typeface="Diwani Letter" pitchFamily="2" charset="-78"/>
              </a:rPr>
              <a:t/>
            </a:r>
            <a:br>
              <a:rPr lang="ar-SA" b="1" spc="-150" dirty="0" smtClean="0">
                <a:solidFill>
                  <a:srgbClr val="376092"/>
                </a:solidFill>
                <a:latin typeface="Andalus" pitchFamily="18" charset="-78"/>
                <a:cs typeface="Diwani Letter" pitchFamily="2" charset="-78"/>
              </a:rPr>
            </a:br>
            <a:r>
              <a:rPr lang="ar-SA" sz="6000" b="1" dirty="0" smtClean="0"/>
              <a:t>تعدد </a:t>
            </a:r>
            <a:r>
              <a:rPr lang="ar-SA" sz="6000" b="1" dirty="0" err="1" smtClean="0"/>
              <a:t>الزوجات .</a:t>
            </a:r>
            <a:r>
              <a:rPr lang="ar-SA" sz="6000" b="1" smtClean="0"/>
              <a:t> </a:t>
            </a:r>
            <a:r>
              <a:rPr lang="ar-SA" sz="6000" b="1" smtClean="0"/>
              <a:t>  </a:t>
            </a:r>
            <a:endParaRPr lang="en-US" b="1" spc="-150" dirty="0" smtClean="0">
              <a:solidFill>
                <a:srgbClr val="376092"/>
              </a:solidFill>
              <a:latin typeface="Andalus" pitchFamily="18" charset="-78"/>
              <a:cs typeface="Diwani Letter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sz="4800" dirty="0" smtClean="0">
                <a:solidFill>
                  <a:srgbClr val="009900"/>
                </a:solidFill>
              </a:rPr>
              <a:t> </a:t>
            </a:r>
            <a:r>
              <a:rPr lang="ar-SA" sz="4800" dirty="0" err="1" smtClean="0">
                <a:solidFill>
                  <a:srgbClr val="009900"/>
                </a:solidFill>
              </a:rPr>
              <a:t>المادة </a:t>
            </a:r>
            <a:r>
              <a:rPr lang="ar-SA" sz="4800" dirty="0" smtClean="0">
                <a:solidFill>
                  <a:srgbClr val="009900"/>
                </a:solidFill>
              </a:rPr>
              <a:t>: النظام </a:t>
            </a:r>
            <a:r>
              <a:rPr lang="ar-SA" sz="4800" dirty="0" err="1" smtClean="0">
                <a:solidFill>
                  <a:srgbClr val="009900"/>
                </a:solidFill>
              </a:rPr>
              <a:t>الإجتماعي</a:t>
            </a:r>
            <a:r>
              <a:rPr lang="ar-SA" sz="4800" dirty="0" smtClean="0">
                <a:solidFill>
                  <a:srgbClr val="009900"/>
                </a:solidFill>
              </a:rPr>
              <a:t> في الإسلام </a:t>
            </a:r>
            <a:endParaRPr lang="en-US" sz="4800" dirty="0">
              <a:solidFill>
                <a:srgbClr val="0099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457200" y="1676400"/>
            <a:ext cx="8991600" cy="163121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sz="2800" b="1" dirty="0" smtClean="0"/>
              <a:t> </a:t>
            </a:r>
          </a:p>
          <a:p>
            <a:endParaRPr lang="ar-SA" b="1" dirty="0" smtClean="0"/>
          </a:p>
          <a:p>
            <a:endParaRPr lang="ar-SA" b="1" dirty="0" smtClean="0"/>
          </a:p>
          <a:p>
            <a:r>
              <a:rPr lang="ar-SA" b="1" dirty="0" smtClean="0"/>
              <a:t> 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1747</TotalTime>
  <Words>36</Words>
  <Application>Microsoft Office PowerPoint</Application>
  <PresentationFormat>A4 Paper (210x297 mm)‎</PresentationFormat>
  <Paragraphs>17</Paragraphs>
  <Slides>4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5" baseType="lpstr">
      <vt:lpstr>Office Theme</vt:lpstr>
      <vt:lpstr>الشريحة 1</vt:lpstr>
      <vt:lpstr>  المحاضرة الثانية     تعدد الزوجات .   </vt:lpstr>
      <vt:lpstr> المادة : النظام الإجتماعي في الإسلام </vt:lpstr>
      <vt:lpstr>الشريحة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i5</cp:lastModifiedBy>
  <cp:revision>138</cp:revision>
  <dcterms:created xsi:type="dcterms:W3CDTF">2009-10-14T19:14:34Z</dcterms:created>
  <dcterms:modified xsi:type="dcterms:W3CDTF">2012-09-22T11:26:13Z</dcterms:modified>
</cp:coreProperties>
</file>