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8" r:id="rId5"/>
    <p:sldId id="269" r:id="rId6"/>
    <p:sldId id="27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1200" y="-6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1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  <a:cs typeface="Arial" pitchFamily="34" charset="0"/>
              </a:rPr>
              <a:t>Research Methods &amp; Design</a:t>
            </a:r>
            <a:endParaRPr lang="en-US" b="1" dirty="0" smtClean="0">
              <a:solidFill>
                <a:schemeClr val="tx1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Definitions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Garamond" pitchFamily="18" charset="0"/>
              </a:rPr>
              <a:t>What is Research?</a:t>
            </a:r>
          </a:p>
          <a:p>
            <a:pPr algn="l"/>
            <a:r>
              <a:rPr lang="en-US" sz="2400" b="1" dirty="0" smtClean="0">
                <a:latin typeface="Garamond" pitchFamily="18" charset="0"/>
              </a:rPr>
              <a:t>The systematic investigation into and study of materials and sources in order to establish facts and reach new conclusions</a:t>
            </a:r>
            <a:r>
              <a:rPr lang="en-US" sz="2400" b="1" dirty="0" smtClean="0">
                <a:latin typeface="Garamond" pitchFamily="18" charset="0"/>
              </a:rPr>
              <a:t>.</a:t>
            </a:r>
          </a:p>
          <a:p>
            <a:pPr algn="l"/>
            <a:endParaRPr lang="en-US" sz="2400" b="1" dirty="0" smtClean="0">
              <a:latin typeface="Garamond" pitchFamily="18" charset="0"/>
            </a:endParaRPr>
          </a:p>
          <a:p>
            <a:pPr algn="l"/>
            <a:r>
              <a:rPr lang="en-US" sz="2400" b="1" dirty="0" smtClean="0">
                <a:latin typeface="Garamond" pitchFamily="18" charset="0"/>
              </a:rPr>
              <a:t>What </a:t>
            </a:r>
            <a:r>
              <a:rPr lang="en-US" sz="2400" b="1" dirty="0" smtClean="0">
                <a:latin typeface="Garamond" pitchFamily="18" charset="0"/>
              </a:rPr>
              <a:t>are methods?</a:t>
            </a:r>
          </a:p>
          <a:p>
            <a:pPr algn="l"/>
            <a:r>
              <a:rPr lang="en-US" sz="2400" b="1" dirty="0" smtClean="0">
                <a:latin typeface="Garamond" pitchFamily="18" charset="0"/>
              </a:rPr>
              <a:t>A particular procedure for accomplishing or approaching something, esp. a systematic or established one</a:t>
            </a:r>
            <a:r>
              <a:rPr lang="en-US" sz="2400" b="1" dirty="0" smtClean="0">
                <a:latin typeface="Garamond" pitchFamily="18" charset="0"/>
              </a:rPr>
              <a:t>.</a:t>
            </a:r>
          </a:p>
          <a:p>
            <a:pPr algn="l"/>
            <a:endParaRPr lang="en-US" sz="2400" b="1" dirty="0" smtClean="0">
              <a:latin typeface="Garamond" pitchFamily="18" charset="0"/>
            </a:endParaRPr>
          </a:p>
          <a:p>
            <a:pPr algn="l"/>
            <a:r>
              <a:rPr lang="en-US" sz="2400" b="1" dirty="0" smtClean="0">
                <a:latin typeface="Garamond" pitchFamily="18" charset="0"/>
              </a:rPr>
              <a:t>What is design?</a:t>
            </a:r>
          </a:p>
          <a:p>
            <a:pPr algn="l"/>
            <a:r>
              <a:rPr lang="en-US" sz="2400" b="1" dirty="0" smtClean="0">
                <a:latin typeface="Garamond" pitchFamily="18" charset="0"/>
              </a:rPr>
              <a:t>It is a logical structure of the inquiry (research)</a:t>
            </a:r>
            <a:endParaRPr lang="en-US" sz="2400" b="1" dirty="0">
              <a:latin typeface="Garamond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Types Of Research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latin typeface="Garamond" pitchFamily="18" charset="0"/>
              </a:rPr>
              <a:t>Descriptive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Explanatory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Ethnographic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Experimental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Action research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Case study</a:t>
            </a:r>
          </a:p>
          <a:p>
            <a:pPr algn="l"/>
            <a:r>
              <a:rPr lang="en-US" sz="2800" b="1" dirty="0" smtClean="0">
                <a:latin typeface="Garamond" pitchFamily="18" charset="0"/>
              </a:rPr>
              <a:t>Longitudinal vs. cross-sectional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895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atin typeface="Garamond" pitchFamily="18" charset="0"/>
              </a:rPr>
              <a:t>Quantitative vs. Qualitative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latin typeface="Garamond" pitchFamily="18" charset="0"/>
              </a:rPr>
              <a:t>Quantitative: you collect data through some tools and you quantify them</a:t>
            </a:r>
          </a:p>
          <a:p>
            <a:pPr algn="l"/>
            <a:endParaRPr lang="en-US" sz="2800" b="1" dirty="0" smtClean="0">
              <a:latin typeface="Garamond" pitchFamily="18" charset="0"/>
            </a:endParaRPr>
          </a:p>
          <a:p>
            <a:pPr algn="l"/>
            <a:r>
              <a:rPr lang="en-US" sz="2800" b="1" dirty="0" smtClean="0">
                <a:latin typeface="Garamond" pitchFamily="18" charset="0"/>
              </a:rPr>
              <a:t>Qualitative: you collect data through some tools and you explain and discuss, argue, hypothesis and philosophy them.</a:t>
            </a:r>
            <a:endParaRPr lang="en-US" sz="2800" b="1" dirty="0" smtClean="0">
              <a:latin typeface="Garamond" pitchFamily="18" charset="0"/>
            </a:endParaRPr>
          </a:p>
          <a:p>
            <a:pPr algn="l"/>
            <a:r>
              <a:rPr lang="en-US" sz="2800" b="1" dirty="0">
                <a:latin typeface="Garamond" pitchFamily="18" charset="0"/>
              </a:rPr>
              <a:t> 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812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Classical Report of Research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Abstract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Introduction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Literature Review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Methods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Data Analysis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Results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Discussion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Conclusion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Bibliography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Appendices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Garamond" pitchFamily="18" charset="0"/>
                <a:ea typeface="Times New Roman"/>
              </a:rPr>
              <a:t>http://privatewww.essex.ac.uk/~scholp/report.htm</a:t>
            </a:r>
            <a:endParaRPr lang="en-US" sz="1600" b="1" dirty="0" smtClean="0">
              <a:latin typeface="Garamond" pitchFamily="18" charset="0"/>
              <a:ea typeface="Times New Roman"/>
            </a:endParaRP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 </a:t>
            </a:r>
          </a:p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     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167</Words>
  <Application>Microsoft Office PowerPoint</Application>
  <PresentationFormat>A4 Paper (210x297 mm)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Lecture 1</vt:lpstr>
      <vt:lpstr>Definitions</vt:lpstr>
      <vt:lpstr>Types Of Research</vt:lpstr>
      <vt:lpstr>Quantitative vs. Qualitative</vt:lpstr>
      <vt:lpstr>Classical Report of Research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Abdullah Al Fraidan</cp:lastModifiedBy>
  <cp:revision>102</cp:revision>
  <dcterms:created xsi:type="dcterms:W3CDTF">2009-10-14T19:14:34Z</dcterms:created>
  <dcterms:modified xsi:type="dcterms:W3CDTF">2012-09-09T05:01:56Z</dcterms:modified>
</cp:coreProperties>
</file>