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72" y="-7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Text- A Doll’s House</a:t>
            </a:r>
            <a:endParaRPr lang="en-US" dirty="0"/>
          </a:p>
        </p:txBody>
      </p:sp>
      <p:sp>
        <p:nvSpPr>
          <p:cNvPr id="3" name="عنصر نائب للمحتوى 2"/>
          <p:cNvSpPr>
            <a:spLocks noGrp="1"/>
          </p:cNvSpPr>
          <p:nvPr>
            <p:ph idx="1"/>
          </p:nvPr>
        </p:nvSpPr>
        <p:spPr/>
        <p:txBody>
          <a:bodyPr/>
          <a:lstStyle/>
          <a:p>
            <a:pPr algn="ctr"/>
            <a:endParaRPr lang="en-US" sz="4400" dirty="0" smtClean="0"/>
          </a:p>
          <a:p>
            <a:pPr algn="ctr"/>
            <a:r>
              <a:rPr lang="en-US" sz="4400" dirty="0" smtClean="0"/>
              <a:t>11</a:t>
            </a:r>
            <a:r>
              <a:rPr lang="en-US" sz="4400" baseline="30000" dirty="0" smtClean="0"/>
              <a:t>th</a:t>
            </a:r>
            <a:r>
              <a:rPr lang="en-US" sz="4400" dirty="0" smtClean="0"/>
              <a:t>  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u="sng" dirty="0" smtClean="0"/>
              <a:t>A Doll's House</a:t>
            </a:r>
            <a:r>
              <a:rPr lang="en-US" dirty="0" smtClean="0"/>
              <a:t> by </a:t>
            </a:r>
            <a:r>
              <a:rPr lang="en-US" dirty="0" err="1" smtClean="0"/>
              <a:t>Henrik</a:t>
            </a:r>
            <a:r>
              <a:rPr lang="en-US" dirty="0" smtClean="0"/>
              <a:t> Ibsen</a:t>
            </a:r>
            <a:r>
              <a:rPr lang="ar-SA" dirty="0" smtClean="0"/>
              <a:t> </a:t>
            </a:r>
            <a:endParaRPr lang="en-US" dirty="0" smtClean="0"/>
          </a:p>
          <a:p>
            <a:pPr algn="l"/>
            <a:r>
              <a:rPr lang="en-US" b="1" dirty="0" smtClean="0"/>
              <a:t>DRAMATIS PERSONAE</a:t>
            </a:r>
            <a:endParaRPr lang="en-US" dirty="0" smtClean="0"/>
          </a:p>
          <a:p>
            <a:pPr algn="l"/>
            <a:r>
              <a:rPr lang="ar-SA" dirty="0" smtClean="0"/>
              <a:t> </a:t>
            </a:r>
            <a:r>
              <a:rPr lang="en-US" dirty="0" err="1" smtClean="0"/>
              <a:t>Torvald</a:t>
            </a:r>
            <a:r>
              <a:rPr lang="en-US" dirty="0" smtClean="0"/>
              <a:t> </a:t>
            </a:r>
            <a:r>
              <a:rPr lang="en-US" dirty="0" err="1" smtClean="0"/>
              <a:t>Helmer</a:t>
            </a:r>
            <a:r>
              <a:rPr lang="en-US" dirty="0" smtClean="0"/>
              <a:t>. Nora, his wife.</a:t>
            </a:r>
          </a:p>
          <a:p>
            <a:pPr algn="l"/>
            <a:r>
              <a:rPr lang="en-US" dirty="0" smtClean="0"/>
              <a:t>Doctor Rank. Mrs. </a:t>
            </a:r>
            <a:r>
              <a:rPr lang="en-US" dirty="0" err="1" smtClean="0"/>
              <a:t>Linde</a:t>
            </a:r>
            <a:r>
              <a:rPr lang="en-US" dirty="0" smtClean="0"/>
              <a:t>.</a:t>
            </a:r>
          </a:p>
          <a:p>
            <a:pPr algn="l"/>
            <a:r>
              <a:rPr lang="en-US" dirty="0" smtClean="0"/>
              <a:t>Nils </a:t>
            </a:r>
            <a:r>
              <a:rPr lang="en-US" dirty="0" err="1" smtClean="0"/>
              <a:t>Krogstad</a:t>
            </a:r>
            <a:r>
              <a:rPr lang="en-US" dirty="0" smtClean="0"/>
              <a:t>. </a:t>
            </a:r>
            <a:r>
              <a:rPr lang="en-US" dirty="0" err="1" smtClean="0"/>
              <a:t>Helmer's</a:t>
            </a:r>
            <a:r>
              <a:rPr lang="en-US" dirty="0" smtClean="0"/>
              <a:t> three young children.</a:t>
            </a:r>
          </a:p>
          <a:p>
            <a:pPr algn="l"/>
            <a:r>
              <a:rPr lang="en-US" dirty="0" smtClean="0"/>
              <a:t>Anne, their nurse. A Housemaid.</a:t>
            </a:r>
          </a:p>
          <a:p>
            <a:pPr algn="l"/>
            <a:r>
              <a:rPr lang="en-US" dirty="0" smtClean="0"/>
              <a:t>A Porter. (The action takes place in </a:t>
            </a:r>
            <a:r>
              <a:rPr lang="en-US" dirty="0" err="1" smtClean="0"/>
              <a:t>Helmer's</a:t>
            </a:r>
            <a:r>
              <a:rPr lang="en-US" dirty="0" smtClean="0"/>
              <a:t> house.)</a:t>
            </a:r>
          </a:p>
          <a:p>
            <a:pPr algn="l"/>
            <a:r>
              <a:rPr lang="en-US" dirty="0" smtClean="0"/>
              <a:t>(The action takes place in </a:t>
            </a:r>
            <a:r>
              <a:rPr lang="en-US" dirty="0" err="1" smtClean="0"/>
              <a:t>Helmer's</a:t>
            </a:r>
            <a:r>
              <a:rPr lang="en-US" dirty="0" smtClean="0"/>
              <a:t> house.)</a:t>
            </a:r>
          </a:p>
          <a:p>
            <a:pPr algn="l"/>
            <a:r>
              <a:rPr lang="en-US" dirty="0" smtClean="0"/>
              <a:t> </a:t>
            </a:r>
          </a:p>
          <a:p>
            <a:r>
              <a:rPr lang="en-US" dirty="0" smtClean="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800" dirty="0" smtClean="0"/>
              <a:t>(SCENE.--_A room furnished comfortably and tastefully, but not extravagantly.</a:t>
            </a:r>
          </a:p>
          <a:p>
            <a:pPr algn="l"/>
            <a:r>
              <a:rPr lang="en-US" sz="2800" dirty="0" smtClean="0"/>
              <a:t> A bell rings in the hall; shortly afterwards the door is heard to open. Enter_ NORA, _humming a tune and in high spirits. She is in out-door dress and carries a number of parcels; these she lays on the table to the right. She leaves the outer door open after her, and through it is seen a_ PORTER _who is carrying a Christmas Tree and a basket, which he gives to the_ MAID _who has opened the door_.)</a:t>
            </a:r>
          </a:p>
          <a:p>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1800" dirty="0" smtClean="0"/>
              <a:t>Porter_. Sixpence.</a:t>
            </a:r>
          </a:p>
          <a:p>
            <a:pPr algn="l"/>
            <a:r>
              <a:rPr lang="en-US" sz="1800" dirty="0" smtClean="0"/>
              <a:t>_Nora_. There is a shilling. No, keep the change. (_The_ PORTER _thanks her, and goes out_. NORA _shuts the door. She is laughing to herself, as she takes off her hat and coat. She takes a packet of macaroons from her pocket and eats one or two; then goes cautiously to her husband's door and listens_.) Yes, he is in. (_Still humming, she goes to the table on the right_.)</a:t>
            </a:r>
          </a:p>
          <a:p>
            <a:pPr algn="l"/>
            <a:r>
              <a:rPr lang="en-US" sz="1800" dirty="0" smtClean="0"/>
              <a:t>_</a:t>
            </a:r>
            <a:r>
              <a:rPr lang="en-US" sz="1800" dirty="0" err="1" smtClean="0"/>
              <a:t>Helmer</a:t>
            </a:r>
            <a:r>
              <a:rPr lang="en-US" sz="1800" dirty="0" smtClean="0"/>
              <a:t>_ (_calls out from his room_). Is that </a:t>
            </a:r>
            <a:r>
              <a:rPr lang="en-US" sz="1800" b="1" dirty="0" smtClean="0"/>
              <a:t>my little lark </a:t>
            </a:r>
            <a:r>
              <a:rPr lang="en-US" sz="1800" dirty="0" smtClean="0"/>
              <a:t>twittering out there?</a:t>
            </a:r>
          </a:p>
          <a:p>
            <a:pPr algn="l"/>
            <a:r>
              <a:rPr lang="en-US" sz="1800" dirty="0" smtClean="0"/>
              <a:t>_Nora_ (_busy opening some of the parcels_). Yes, it is!</a:t>
            </a:r>
          </a:p>
          <a:p>
            <a:pPr algn="l"/>
            <a:r>
              <a:rPr lang="en-US" sz="1800" dirty="0" smtClean="0"/>
              <a:t>_</a:t>
            </a:r>
            <a:r>
              <a:rPr lang="en-US" sz="1800" dirty="0" err="1" smtClean="0"/>
              <a:t>Helmer</a:t>
            </a:r>
            <a:r>
              <a:rPr lang="en-US" sz="1800" dirty="0" smtClean="0"/>
              <a:t>_. Is it my little squirrel bustling about?</a:t>
            </a:r>
          </a:p>
          <a:p>
            <a:pPr algn="l"/>
            <a:r>
              <a:rPr lang="en-US" sz="1800" dirty="0" smtClean="0"/>
              <a:t>_Nora_. Yes!</a:t>
            </a:r>
          </a:p>
          <a:p>
            <a:pPr algn="l"/>
            <a:r>
              <a:rPr lang="en-US" sz="1800" dirty="0" smtClean="0"/>
              <a:t>_</a:t>
            </a:r>
            <a:r>
              <a:rPr lang="en-US" sz="1800" dirty="0" err="1" smtClean="0"/>
              <a:t>Helmer</a:t>
            </a:r>
            <a:r>
              <a:rPr lang="en-US" sz="1800" dirty="0" smtClean="0"/>
              <a:t>_. When did </a:t>
            </a:r>
            <a:r>
              <a:rPr lang="en-US" sz="1800" b="1" dirty="0" smtClean="0"/>
              <a:t>my squirrel </a:t>
            </a:r>
            <a:r>
              <a:rPr lang="en-US" sz="1800" dirty="0" smtClean="0"/>
              <a:t>come home?</a:t>
            </a:r>
          </a:p>
          <a:p>
            <a:pPr algn="l"/>
            <a:r>
              <a:rPr lang="en-US" sz="1800" dirty="0" smtClean="0"/>
              <a:t>_Nora_. Just now. (_Puts the bag of macaroons into her pocket and wipes her mouth_.) Come in here, </a:t>
            </a:r>
            <a:r>
              <a:rPr lang="en-US" sz="1800" dirty="0" err="1" smtClean="0"/>
              <a:t>Torvald</a:t>
            </a:r>
            <a:r>
              <a:rPr lang="en-US" sz="1800" dirty="0" smtClean="0"/>
              <a:t>, and see what I have bought.</a:t>
            </a:r>
          </a:p>
          <a:p>
            <a:pPr algn="l"/>
            <a:r>
              <a:rPr lang="en-US" sz="1800" dirty="0" smtClean="0"/>
              <a:t>_</a:t>
            </a:r>
            <a:r>
              <a:rPr lang="en-US" sz="1800" dirty="0" err="1" smtClean="0"/>
              <a:t>Helmer</a:t>
            </a:r>
            <a:r>
              <a:rPr lang="en-US" sz="1800" dirty="0" smtClean="0"/>
              <a:t>_. Don't disturb me. (_A little later, he opens the door and looks into the room, pen in hand_.) Bought, did you say? All these things? Has my little spendthrift been wasting money again?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_Nora_. Yes, yes, it will. But come here and let me show you what I have bought. And ah so cheap! Look, here is a new suit for </a:t>
            </a:r>
            <a:r>
              <a:rPr lang="en-US" dirty="0" err="1" smtClean="0"/>
              <a:t>Ivar</a:t>
            </a:r>
            <a:r>
              <a:rPr lang="en-US" dirty="0" smtClean="0"/>
              <a:t>, and a sword; and a horse and a trumpet for Bob; and a doll and dolly's bedstead for Emmy.--they are very plain, but anyway she will soon break them in pieces. And here are dress-lengths and handkerchiefs for the maids; old Anne ought really to have something better.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000" dirty="0" err="1" smtClean="0"/>
              <a:t>Helmer</a:t>
            </a:r>
            <a:r>
              <a:rPr lang="en-US" sz="2000" dirty="0" smtClean="0"/>
              <a:t>_. Very well. But now tell me, you extravagant little person, what would you like for yourself?</a:t>
            </a:r>
          </a:p>
          <a:p>
            <a:pPr algn="l"/>
            <a:r>
              <a:rPr lang="en-US" sz="2000" dirty="0" smtClean="0"/>
              <a:t>_Nora_. For myself? Oh, I am sure I don't want anything.</a:t>
            </a:r>
          </a:p>
          <a:p>
            <a:pPr algn="l"/>
            <a:r>
              <a:rPr lang="en-US" sz="2000" dirty="0" smtClean="0"/>
              <a:t>_Maid_ (_in the doorway_). A lady to see you, ma'am,--a stranger.</a:t>
            </a:r>
          </a:p>
          <a:p>
            <a:pPr algn="l"/>
            <a:r>
              <a:rPr lang="en-US" sz="2000" dirty="0" err="1" smtClean="0"/>
              <a:t>Mrs</a:t>
            </a:r>
            <a:r>
              <a:rPr lang="en-US" sz="2000" dirty="0" smtClean="0"/>
              <a:t> </a:t>
            </a:r>
            <a:r>
              <a:rPr lang="en-US" sz="2000" dirty="0" err="1" smtClean="0"/>
              <a:t>Linde</a:t>
            </a:r>
            <a:r>
              <a:rPr lang="en-US" sz="2000" dirty="0" smtClean="0"/>
              <a:t>_ (_in a dejected and timid voice_). How do you do, Nora?</a:t>
            </a:r>
          </a:p>
          <a:p>
            <a:pPr algn="l"/>
            <a:r>
              <a:rPr lang="en-US" sz="2000" dirty="0" smtClean="0"/>
              <a:t>_Nora_ (_doubtfully_). How do you do--</a:t>
            </a:r>
          </a:p>
          <a:p>
            <a:pPr algn="l"/>
            <a:r>
              <a:rPr lang="en-US" sz="2000" dirty="0" smtClean="0"/>
              <a:t>_Mrs. </a:t>
            </a:r>
            <a:r>
              <a:rPr lang="en-US" sz="2000" dirty="0" err="1" smtClean="0"/>
              <a:t>Linde</a:t>
            </a:r>
            <a:r>
              <a:rPr lang="en-US" sz="2000" dirty="0" smtClean="0"/>
              <a:t>_. You don't recognize me, I suppose.</a:t>
            </a:r>
          </a:p>
          <a:p>
            <a:pPr algn="l"/>
            <a:r>
              <a:rPr lang="en-US" sz="2000" dirty="0" smtClean="0"/>
              <a:t>_Nora_ No, I don't know--yes, to be sure, I seem to--(_Suddenly_.) Yes! Christine! Is it really you?</a:t>
            </a:r>
          </a:p>
          <a:p>
            <a:pPr algn="l"/>
            <a:r>
              <a:rPr lang="en-US" sz="2000" dirty="0" smtClean="0"/>
              <a:t>_Mrs. </a:t>
            </a:r>
            <a:r>
              <a:rPr lang="en-US" sz="2000" dirty="0" err="1" smtClean="0"/>
              <a:t>Linde</a:t>
            </a:r>
            <a:r>
              <a:rPr lang="en-US" sz="2000" dirty="0" smtClean="0"/>
              <a:t>_. Yes, it is I.</a:t>
            </a:r>
          </a:p>
          <a:p>
            <a:pPr algn="l"/>
            <a:r>
              <a:rPr lang="en-US" sz="2000" dirty="0" smtClean="0"/>
              <a:t>_Nora_. Christine! To think of my not </a:t>
            </a:r>
            <a:r>
              <a:rPr lang="en-US" sz="2000" dirty="0" err="1" smtClean="0"/>
              <a:t>recognising</a:t>
            </a:r>
            <a:r>
              <a:rPr lang="en-US" sz="2000" dirty="0" smtClean="0"/>
              <a:t> you! And yet how could I--(_In a gentle voice_.) How you have altered, Christine!</a:t>
            </a:r>
          </a:p>
          <a:p>
            <a:pPr algn="l"/>
            <a:r>
              <a:rPr lang="en-US" sz="2000" dirty="0" smtClean="0"/>
              <a:t>_Mrs. </a:t>
            </a:r>
            <a:r>
              <a:rPr lang="en-US" sz="2000" dirty="0" err="1" smtClean="0"/>
              <a:t>Linde</a:t>
            </a:r>
            <a:r>
              <a:rPr lang="en-US" sz="2000" dirty="0" smtClean="0"/>
              <a:t>_. Yes, I have indeed. In nine, ten long years--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400" dirty="0" smtClean="0"/>
              <a:t>Nora_ (_gently_). Poor Christine, you are a widow.</a:t>
            </a:r>
          </a:p>
          <a:p>
            <a:pPr algn="l"/>
            <a:r>
              <a:rPr lang="en-US" sz="2400" dirty="0" smtClean="0"/>
              <a:t>_Mrs. </a:t>
            </a:r>
            <a:r>
              <a:rPr lang="en-US" sz="2400" dirty="0" err="1" smtClean="0"/>
              <a:t>Linde</a:t>
            </a:r>
            <a:r>
              <a:rPr lang="en-US" sz="2400" dirty="0" smtClean="0"/>
              <a:t>_. Yes; it is three years ago now.</a:t>
            </a:r>
          </a:p>
          <a:p>
            <a:pPr algn="l"/>
            <a:r>
              <a:rPr lang="en-US" sz="2400" dirty="0" smtClean="0"/>
              <a:t>_Nora_. Yes, I knew; I saw it in the papers. I assure you, Christine, I meant ever so often to write to you at the time, but I always put it off and something always prevented me.</a:t>
            </a:r>
          </a:p>
          <a:p>
            <a:pPr algn="l"/>
            <a:r>
              <a:rPr lang="en-US" sz="2400" dirty="0" smtClean="0"/>
              <a:t>_Mrs. </a:t>
            </a:r>
            <a:r>
              <a:rPr lang="en-US" sz="2400" dirty="0" err="1" smtClean="0"/>
              <a:t>Linde</a:t>
            </a:r>
            <a:r>
              <a:rPr lang="en-US" sz="2400" dirty="0" smtClean="0"/>
              <a:t>_. I quite understand, dear.</a:t>
            </a:r>
          </a:p>
          <a:p>
            <a:pPr algn="l"/>
            <a:r>
              <a:rPr lang="en-US" sz="2400" dirty="0" smtClean="0"/>
              <a:t>_Nora_. It was very bad of me, Christine. Poor thing, how you must have suffered. And he left you nothing?</a:t>
            </a:r>
          </a:p>
          <a:p>
            <a:pPr algn="l"/>
            <a:r>
              <a:rPr lang="en-US" sz="2400" dirty="0" smtClean="0"/>
              <a:t>_Mrs. </a:t>
            </a:r>
            <a:r>
              <a:rPr lang="en-US" sz="2400" dirty="0" err="1" smtClean="0"/>
              <a:t>Linde</a:t>
            </a:r>
            <a:r>
              <a:rPr lang="en-US" sz="2400" dirty="0" smtClean="0"/>
              <a:t>_. No.</a:t>
            </a:r>
          </a:p>
          <a:p>
            <a:pPr algn="l"/>
            <a:r>
              <a:rPr lang="en-US" sz="2400" dirty="0" smtClean="0"/>
              <a:t>_Nora_. And no children?</a:t>
            </a:r>
          </a:p>
          <a:p>
            <a:pPr algn="l"/>
            <a:r>
              <a:rPr lang="en-US" sz="2400" dirty="0" smtClean="0"/>
              <a:t>_Mrs. </a:t>
            </a:r>
            <a:r>
              <a:rPr lang="en-US" sz="2400" dirty="0" err="1" smtClean="0"/>
              <a:t>Linde</a:t>
            </a:r>
            <a:r>
              <a:rPr lang="en-US" sz="2400" dirty="0" smtClean="0"/>
              <a:t>_. No.</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smtClean="0"/>
              <a:t>Nora  You mustn't be angry with me. Tell me, is it really true that you did not love your husband? Why did you marry him?</a:t>
            </a:r>
          </a:p>
          <a:p>
            <a:pPr algn="l"/>
            <a:r>
              <a:rPr lang="en-US" sz="2800" dirty="0" smtClean="0"/>
              <a:t>_Mrs. </a:t>
            </a:r>
            <a:r>
              <a:rPr lang="en-US" sz="2800" dirty="0" err="1" smtClean="0"/>
              <a:t>Linde</a:t>
            </a:r>
            <a:r>
              <a:rPr lang="en-US" sz="2800" dirty="0" smtClean="0"/>
              <a:t>_. My mother was alive then, and was bedridden and helpless, and I had to provide for my two younger brothers; so I did not think I was justified in refusing his offer.</a:t>
            </a:r>
          </a:p>
          <a:p>
            <a:pPr algn="l"/>
            <a:r>
              <a:rPr lang="en-US" sz="2800" dirty="0" smtClean="0"/>
              <a:t>_Mrs. </a:t>
            </a:r>
            <a:r>
              <a:rPr lang="en-US" sz="2800" dirty="0" err="1" smtClean="0"/>
              <a:t>Linde</a:t>
            </a:r>
            <a:r>
              <a:rPr lang="en-US" sz="2800" dirty="0" smtClean="0"/>
              <a:t> . My poor mother needs me no more, for she is gone; and the boys do not need me either; they have got situations and can shift for themselves.</a:t>
            </a:r>
          </a:p>
          <a:p>
            <a:pPr algn="l"/>
            <a:endParaRPr lang="en-US" dirty="0" smtClean="0"/>
          </a:p>
          <a:p>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800" dirty="0" smtClean="0"/>
              <a:t>_</a:t>
            </a:r>
            <a:r>
              <a:rPr lang="en-US" sz="2400" dirty="0" smtClean="0"/>
              <a:t>Nora_. But it was absolutely necessary that he should not know! My goodness, can't you understand that? It was necessary he should have no idea what a dangerous condition he was in. It was to me that the doctors came and said that his life was in danger, and that the only thing to save him was to live in the south. </a:t>
            </a:r>
          </a:p>
          <a:p>
            <a:pPr algn="l"/>
            <a:r>
              <a:rPr lang="en-US" sz="2400" dirty="0" smtClean="0"/>
              <a:t>_Nora_. Of course. Besides, I was the one responsible for it. Whenever </a:t>
            </a:r>
            <a:r>
              <a:rPr lang="en-US" sz="2400" dirty="0" err="1" smtClean="0"/>
              <a:t>Torvald</a:t>
            </a:r>
            <a:r>
              <a:rPr lang="en-US" sz="2400" dirty="0" smtClean="0"/>
              <a:t> has given me money for new dresses and such things, I have never spent more than half of it; I have always bought the simplest and cheapest things. Thank Heaven, any clothes look well on me, and so </a:t>
            </a:r>
            <a:r>
              <a:rPr lang="en-US" sz="2400" dirty="0" err="1" smtClean="0"/>
              <a:t>Torvald</a:t>
            </a:r>
            <a:r>
              <a:rPr lang="en-US" sz="2400" dirty="0" smtClean="0"/>
              <a:t> has never noticed it. But it was often very hard on me, Christine--because it is delightful to be really well dressed, isn't it?</a:t>
            </a:r>
          </a:p>
          <a:p>
            <a:pPr algn="l"/>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400" dirty="0" smtClean="0"/>
              <a:t>_Servant_ (_at the hall door_). Excuse me, ma'am--there is a gentleman to see the master, and as the doctor is with him--</a:t>
            </a:r>
          </a:p>
          <a:p>
            <a:pPr algn="l"/>
            <a:r>
              <a:rPr lang="en-US" sz="2400" dirty="0" smtClean="0"/>
              <a:t>_Nora_. Who is it?</a:t>
            </a:r>
          </a:p>
          <a:p>
            <a:pPr algn="l"/>
            <a:r>
              <a:rPr lang="en-US" sz="2400" dirty="0" smtClean="0"/>
              <a:t>_</a:t>
            </a:r>
            <a:r>
              <a:rPr lang="en-US" sz="2400" dirty="0" err="1" smtClean="0"/>
              <a:t>Krogstad</a:t>
            </a:r>
            <a:r>
              <a:rPr lang="en-US" sz="2400" dirty="0" smtClean="0"/>
              <a:t>_ (_at the door_). It is I, Mrs. </a:t>
            </a:r>
            <a:r>
              <a:rPr lang="en-US" sz="2400" dirty="0" err="1" smtClean="0"/>
              <a:t>Helmer</a:t>
            </a:r>
            <a:r>
              <a:rPr lang="en-US" sz="2400" dirty="0" smtClean="0"/>
              <a:t>. (_Mrs._ LINDE _starts, trembles, and turns to the window_.)</a:t>
            </a:r>
          </a:p>
          <a:p>
            <a:pPr algn="l"/>
            <a:r>
              <a:rPr lang="en-US" sz="2400" dirty="0" smtClean="0"/>
              <a:t>_Nora_ (_takes a step towards him, and speaks in a strained low voice_). You? What is it? What do you want to see my husband about?</a:t>
            </a:r>
          </a:p>
          <a:p>
            <a:pPr algn="l"/>
            <a:r>
              <a:rPr lang="en-US" sz="2400" dirty="0" smtClean="0"/>
              <a:t>_</a:t>
            </a:r>
            <a:r>
              <a:rPr lang="en-US" sz="2400" dirty="0" err="1" smtClean="0"/>
              <a:t>Krogstad</a:t>
            </a:r>
            <a:r>
              <a:rPr lang="en-US" sz="2400" dirty="0" smtClean="0"/>
              <a:t>_. Bank business--in a way. I have a small post in the Bank, and I hear your husband is to be our chief now--</a:t>
            </a:r>
          </a:p>
          <a:p>
            <a:pPr algn="l"/>
            <a:r>
              <a:rPr lang="en-US" sz="2400" dirty="0" smtClean="0"/>
              <a:t>_Nora_. Then it is--</a:t>
            </a:r>
          </a:p>
          <a:p>
            <a:pPr algn="l"/>
            <a:r>
              <a:rPr lang="en-US" sz="2400" dirty="0" smtClean="0"/>
              <a:t>_</a:t>
            </a:r>
            <a:r>
              <a:rPr lang="en-US" sz="2400" dirty="0" err="1" smtClean="0"/>
              <a:t>Krogstad</a:t>
            </a:r>
            <a:r>
              <a:rPr lang="en-US" sz="2400" dirty="0" smtClean="0"/>
              <a:t>_. Nothing but dry business matters, Mrs. </a:t>
            </a:r>
            <a:r>
              <a:rPr lang="en-US" sz="2400" dirty="0" err="1" smtClean="0"/>
              <a:t>Helmers</a:t>
            </a:r>
            <a:r>
              <a:rPr lang="en-US" sz="2400" dirty="0" smtClean="0"/>
              <a:t>; absolutely nothing else.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000" dirty="0" smtClean="0"/>
              <a:t>(RANK, HELMER, _and_ MRS. LINDE _go downstairs. The_ NURSE _comes forward with the children;_ NORA _shuts the hall door._)</a:t>
            </a:r>
          </a:p>
          <a:p>
            <a:pPr algn="l"/>
            <a:r>
              <a:rPr lang="en-US" sz="2000" dirty="0" smtClean="0"/>
              <a:t>_</a:t>
            </a:r>
            <a:r>
              <a:rPr lang="en-US" sz="2000" dirty="0" err="1" smtClean="0"/>
              <a:t>Krogstad</a:t>
            </a:r>
            <a:r>
              <a:rPr lang="en-US" sz="2000" dirty="0" smtClean="0"/>
              <a:t>_. Excuse me, Mrs. </a:t>
            </a:r>
            <a:r>
              <a:rPr lang="en-US" sz="2000" dirty="0" err="1" smtClean="0"/>
              <a:t>Helmer</a:t>
            </a:r>
            <a:r>
              <a:rPr lang="en-US" sz="2000" dirty="0" smtClean="0"/>
              <a:t>.</a:t>
            </a:r>
          </a:p>
          <a:p>
            <a:pPr algn="l"/>
            <a:r>
              <a:rPr lang="en-US" sz="2000" dirty="0" smtClean="0"/>
              <a:t>_Nora_ (_with a stifled cry, turns round and gets up on to her knees_). Ah! what do you want?</a:t>
            </a:r>
          </a:p>
          <a:p>
            <a:pPr algn="l"/>
            <a:r>
              <a:rPr lang="en-US" sz="2000" dirty="0" smtClean="0"/>
              <a:t>_</a:t>
            </a:r>
            <a:r>
              <a:rPr lang="en-US" sz="2000" dirty="0" err="1" smtClean="0"/>
              <a:t>Krogstad</a:t>
            </a:r>
            <a:r>
              <a:rPr lang="en-US" sz="2000" dirty="0" smtClean="0"/>
              <a:t>_. Excuse me, the outer door was ajar; I suppose someone forgot to shut it.</a:t>
            </a:r>
          </a:p>
          <a:p>
            <a:pPr algn="l"/>
            <a:r>
              <a:rPr lang="en-US" sz="2000" dirty="0" smtClean="0"/>
              <a:t>_Nora_. If you speak slightly of my husband, I shall turn you out of the house.</a:t>
            </a:r>
          </a:p>
          <a:p>
            <a:pPr algn="l"/>
            <a:r>
              <a:rPr lang="en-US" sz="2000" dirty="0" smtClean="0"/>
              <a:t>_</a:t>
            </a:r>
            <a:r>
              <a:rPr lang="en-US" sz="2000" dirty="0" err="1" smtClean="0"/>
              <a:t>Krogstad</a:t>
            </a:r>
            <a:r>
              <a:rPr lang="en-US" sz="2000" dirty="0" smtClean="0"/>
              <a:t>_. You are bold, Mrs. </a:t>
            </a:r>
            <a:r>
              <a:rPr lang="en-US" sz="2000" dirty="0" err="1" smtClean="0"/>
              <a:t>Helmer</a:t>
            </a:r>
            <a:r>
              <a:rPr lang="en-US" sz="2000" dirty="0" smtClean="0"/>
              <a:t>.</a:t>
            </a:r>
          </a:p>
          <a:p>
            <a:pPr algn="l"/>
            <a:r>
              <a:rPr lang="en-US" sz="2000" dirty="0" smtClean="0"/>
              <a:t>_Nora_. I am not afraid of you any longer, As soon as the New Year comes, I shall in a very short time be free of the whole thing.</a:t>
            </a:r>
          </a:p>
          <a:p>
            <a:pPr algn="l"/>
            <a:r>
              <a:rPr lang="en-US" sz="2000" dirty="0" smtClean="0"/>
              <a:t>_</a:t>
            </a:r>
            <a:r>
              <a:rPr lang="en-US" sz="2000" dirty="0" err="1" smtClean="0"/>
              <a:t>Krogstad</a:t>
            </a:r>
            <a:r>
              <a:rPr lang="en-US" sz="2000" dirty="0" smtClean="0"/>
              <a:t>_ (_controlling himself_). Listen to me, Mrs. </a:t>
            </a:r>
            <a:r>
              <a:rPr lang="en-US" sz="2000" dirty="0" err="1" smtClean="0"/>
              <a:t>Helmer</a:t>
            </a:r>
            <a:r>
              <a:rPr lang="en-US" sz="2000" dirty="0" smtClean="0"/>
              <a:t>. If necessary, I am prepared to fight for my small post in the Bank as if I were fighting for my life.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000" dirty="0" smtClean="0"/>
              <a:t>_</a:t>
            </a:r>
            <a:r>
              <a:rPr lang="en-US" sz="2000" dirty="0" err="1" smtClean="0"/>
              <a:t>Krogstad</a:t>
            </a:r>
            <a:r>
              <a:rPr lang="en-US" sz="2000" dirty="0" smtClean="0"/>
              <a:t>_. Then it is because you haven't the will; but I have means to compel you.</a:t>
            </a:r>
          </a:p>
          <a:p>
            <a:pPr algn="l"/>
            <a:r>
              <a:rPr lang="en-US" sz="2000" dirty="0" smtClean="0"/>
              <a:t>_Nora_. You don't mean that you will tell my husband that I owe you money?</a:t>
            </a:r>
          </a:p>
          <a:p>
            <a:pPr algn="l"/>
            <a:r>
              <a:rPr lang="en-US" sz="2000" dirty="0" smtClean="0"/>
              <a:t>_Nora_. If my husband does get to know of it, of course he will at once pay you what is still owing, and we shall have nothing more to do with you.</a:t>
            </a:r>
          </a:p>
          <a:p>
            <a:pPr algn="l"/>
            <a:r>
              <a:rPr lang="en-US" sz="2000" dirty="0" smtClean="0"/>
              <a:t>_</a:t>
            </a:r>
            <a:r>
              <a:rPr lang="en-US" sz="2000" dirty="0" err="1" smtClean="0"/>
              <a:t>Krogstad</a:t>
            </a:r>
            <a:r>
              <a:rPr lang="en-US" sz="2000" dirty="0" smtClean="0"/>
              <a:t>_ (_coming a step nearer_). Listen to me, Mrs. </a:t>
            </a:r>
            <a:r>
              <a:rPr lang="en-US" sz="2000" dirty="0" err="1" smtClean="0"/>
              <a:t>Helmer</a:t>
            </a:r>
            <a:r>
              <a:rPr lang="en-US" sz="2000" dirty="0" smtClean="0"/>
              <a:t>. Either you have a very bad memory or you know very little of business. I shall be obliged to remind you of a few details. _Nora_. Should? He did sign them.</a:t>
            </a:r>
          </a:p>
          <a:p>
            <a:pPr algn="l"/>
            <a:r>
              <a:rPr lang="en-US" sz="2000" dirty="0" smtClean="0"/>
              <a:t>_</a:t>
            </a:r>
            <a:r>
              <a:rPr lang="en-US" sz="2000" dirty="0" err="1" smtClean="0"/>
              <a:t>Krogstad</a:t>
            </a:r>
            <a:r>
              <a:rPr lang="en-US" sz="2000" dirty="0" smtClean="0"/>
              <a:t>_. I had left the date blank; that is to say your father should himself have inserted the date on which he signed the paper. Do you remember that?</a:t>
            </a:r>
          </a:p>
          <a:p>
            <a:pPr algn="l"/>
            <a:r>
              <a:rPr lang="en-US" sz="2000" dirty="0" smtClean="0"/>
              <a:t>_Nora_. Yes, I think I remember--</a:t>
            </a:r>
          </a:p>
          <a:p>
            <a:pPr algn="l"/>
            <a:r>
              <a:rPr lang="en-US" sz="2000" dirty="0" smtClean="0"/>
              <a:t>_</a:t>
            </a:r>
            <a:r>
              <a:rPr lang="en-US" sz="2000" dirty="0" err="1" smtClean="0"/>
              <a:t>Krogstad</a:t>
            </a:r>
            <a:r>
              <a:rPr lang="en-US" sz="2000" dirty="0" smtClean="0"/>
              <a:t>_. Then I gave you the bond to send by post to your father. Is that not so?</a:t>
            </a:r>
          </a:p>
          <a:p>
            <a:pPr algn="l"/>
            <a:r>
              <a:rPr lang="en-US" sz="2000" dirty="0" smtClean="0"/>
              <a:t>_Nora_. Yes.</a:t>
            </a:r>
          </a:p>
          <a:p>
            <a:pPr algn="l"/>
            <a:r>
              <a:rPr lang="en-US" sz="2000" dirty="0" smtClean="0"/>
              <a:t>_ </a:t>
            </a:r>
          </a:p>
          <a:p>
            <a:pPr algn="l"/>
            <a:endParaRPr lang="en-US" sz="2000"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000" dirty="0" err="1" smtClean="0"/>
              <a:t>Krogstad</a:t>
            </a:r>
            <a:r>
              <a:rPr lang="en-US" sz="2000" dirty="0" smtClean="0"/>
              <a:t>_. And you naturally did so at once, because five or six days afterwards you brought me the bond with your father's signature. And then I gave you the money.</a:t>
            </a:r>
          </a:p>
          <a:p>
            <a:pPr algn="l"/>
            <a:r>
              <a:rPr lang="en-US" sz="2000" dirty="0" smtClean="0"/>
              <a:t>_Nora_. Well, haven't I been paying it off regularly?</a:t>
            </a:r>
          </a:p>
          <a:p>
            <a:pPr algn="l"/>
            <a:r>
              <a:rPr lang="en-US" sz="2000" dirty="0" smtClean="0"/>
              <a:t>_</a:t>
            </a:r>
            <a:r>
              <a:rPr lang="en-US" sz="2000" dirty="0" err="1" smtClean="0"/>
              <a:t>Krogstad</a:t>
            </a:r>
            <a:r>
              <a:rPr lang="en-US" sz="2000" dirty="0" smtClean="0"/>
              <a:t>_. Fairly so, yes. But--to come back to the matter in hand--that must have been a very trying time for you, Mrs. </a:t>
            </a:r>
            <a:r>
              <a:rPr lang="en-US" sz="2000" dirty="0" err="1" smtClean="0"/>
              <a:t>Helmer</a:t>
            </a:r>
            <a:r>
              <a:rPr lang="en-US" sz="2000" dirty="0" smtClean="0"/>
              <a:t>?</a:t>
            </a:r>
          </a:p>
          <a:p>
            <a:pPr algn="l"/>
            <a:r>
              <a:rPr lang="en-US" sz="2000" dirty="0" smtClean="0"/>
              <a:t>_Nora_. It was, indeed.</a:t>
            </a:r>
          </a:p>
          <a:p>
            <a:pPr algn="l"/>
            <a:r>
              <a:rPr lang="en-US" sz="2000" dirty="0" smtClean="0"/>
              <a:t>_</a:t>
            </a:r>
            <a:r>
              <a:rPr lang="en-US" sz="2000" dirty="0" err="1" smtClean="0"/>
              <a:t>Krogstad</a:t>
            </a:r>
            <a:r>
              <a:rPr lang="en-US" sz="2000" dirty="0" smtClean="0"/>
              <a:t>_. Your father was very ill, wasn't he?</a:t>
            </a:r>
          </a:p>
          <a:p>
            <a:pPr algn="l"/>
            <a:r>
              <a:rPr lang="en-US" sz="2000" dirty="0" smtClean="0"/>
              <a:t>_Nora_. He was very near his end.</a:t>
            </a:r>
          </a:p>
          <a:p>
            <a:pPr algn="l"/>
            <a:r>
              <a:rPr lang="en-US" sz="2000" dirty="0" smtClean="0"/>
              <a:t>_</a:t>
            </a:r>
            <a:r>
              <a:rPr lang="en-US" sz="2000" dirty="0" err="1" smtClean="0"/>
              <a:t>Krogstad</a:t>
            </a:r>
            <a:r>
              <a:rPr lang="en-US" sz="2000" dirty="0" smtClean="0"/>
              <a:t>_. And died soon afterwards?</a:t>
            </a:r>
          </a:p>
          <a:p>
            <a:pPr algn="l"/>
            <a:r>
              <a:rPr lang="en-US" sz="2000" dirty="0" smtClean="0"/>
              <a:t>_Nora_. Yes.</a:t>
            </a:r>
          </a:p>
          <a:p>
            <a:pPr algn="l"/>
            <a:r>
              <a:rPr lang="en-US" sz="2000" dirty="0" smtClean="0"/>
              <a:t>_</a:t>
            </a:r>
            <a:r>
              <a:rPr lang="en-US" sz="2000" dirty="0" err="1" smtClean="0"/>
              <a:t>Krogstad</a:t>
            </a:r>
            <a:r>
              <a:rPr lang="en-US" sz="2000" dirty="0" smtClean="0"/>
              <a:t>_. Tell me, Mrs. </a:t>
            </a:r>
            <a:r>
              <a:rPr lang="en-US" sz="2000" dirty="0" err="1" smtClean="0"/>
              <a:t>Helmer</a:t>
            </a:r>
            <a:r>
              <a:rPr lang="en-US" sz="2000" dirty="0" smtClean="0"/>
              <a:t>, can you by any chance remember what day your father died?--on what day of the month, I mean.</a:t>
            </a:r>
          </a:p>
          <a:p>
            <a:pPr algn="l"/>
            <a:r>
              <a:rPr lang="en-US" sz="2000" dirty="0" smtClean="0"/>
              <a:t>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000" dirty="0" smtClean="0"/>
              <a:t>Nora_. Papa died on the 29th of September.</a:t>
            </a:r>
          </a:p>
          <a:p>
            <a:pPr algn="l"/>
            <a:r>
              <a:rPr lang="en-US" sz="2000" dirty="0" smtClean="0"/>
              <a:t>_</a:t>
            </a:r>
            <a:r>
              <a:rPr lang="en-US" sz="2000" dirty="0" err="1" smtClean="0"/>
              <a:t>Krogstad</a:t>
            </a:r>
            <a:r>
              <a:rPr lang="en-US" sz="2000" dirty="0" smtClean="0"/>
              <a:t>_. That is correct; I have ascertained it for myself. And, as that is so, there is a discrepancy (_taking a paper from his pocket_) which I cannot account for.</a:t>
            </a:r>
          </a:p>
          <a:p>
            <a:pPr algn="l"/>
            <a:r>
              <a:rPr lang="en-US" sz="2000" dirty="0" smtClean="0"/>
              <a:t>_Nora_. What discrepancy? I don't know--</a:t>
            </a:r>
          </a:p>
          <a:p>
            <a:pPr algn="l"/>
            <a:r>
              <a:rPr lang="en-US" sz="2000" dirty="0" smtClean="0"/>
              <a:t>_</a:t>
            </a:r>
            <a:r>
              <a:rPr lang="en-US" sz="2000" dirty="0" err="1" smtClean="0"/>
              <a:t>Krogstad</a:t>
            </a:r>
            <a:r>
              <a:rPr lang="en-US" sz="2000" dirty="0" smtClean="0"/>
              <a:t>_. The discrepancy consists, Mrs. </a:t>
            </a:r>
            <a:r>
              <a:rPr lang="en-US" sz="2000" dirty="0" err="1" smtClean="0"/>
              <a:t>Helmer</a:t>
            </a:r>
            <a:r>
              <a:rPr lang="en-US" sz="2000" dirty="0" smtClean="0"/>
              <a:t>, in the fact that your father signed this bond three days after his death. </a:t>
            </a:r>
          </a:p>
          <a:p>
            <a:pPr algn="l"/>
            <a:r>
              <a:rPr lang="en-US" sz="2000" dirty="0" err="1" smtClean="0"/>
              <a:t>Krogstad</a:t>
            </a:r>
            <a:r>
              <a:rPr lang="en-US" sz="2000" dirty="0" smtClean="0"/>
              <a:t>_. Your father died on the 29th of September. But, look here; your father dated his signature the 2nd of October. It is a discrepancy, isn't it? (NORA _is silent_.) Can you explain it to me? (NORA _is still silent_.) It is a remarkable thing, too, that the words "2nd of October," as well as the year, are not written in your father's handwriting but in one that I think I know. Well, of course it can be explained; your father may have forgotten to date his signature, and someone else may have dated it haphazard before they knew of his death. There is no harm in that. It all depends on the signature of the name; and _that_ is genuine, I suppose, Mrs. </a:t>
            </a:r>
            <a:r>
              <a:rPr lang="en-US" sz="2000" dirty="0" err="1" smtClean="0"/>
              <a:t>Helmer</a:t>
            </a:r>
            <a:r>
              <a:rPr lang="en-US" sz="2000" dirty="0" smtClean="0"/>
              <a:t>? It was your father himself who signed his name here?</a:t>
            </a:r>
          </a:p>
          <a:p>
            <a:pPr algn="l"/>
            <a:r>
              <a:rPr lang="en-US" dirty="0" smtClean="0"/>
              <a:t>_</a:t>
            </a:r>
            <a:endParaRPr lang="en-US" sz="2000"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000" dirty="0" smtClean="0"/>
              <a:t>Nora_ (_after a short pause, throws her head up and looks defiantly at him_). No, it was not. It was I that wrote papa's name.</a:t>
            </a:r>
          </a:p>
          <a:p>
            <a:pPr algn="l"/>
            <a:r>
              <a:rPr lang="en-US" sz="2000" dirty="0" smtClean="0"/>
              <a:t>_</a:t>
            </a:r>
            <a:r>
              <a:rPr lang="en-US" sz="2000" dirty="0" err="1" smtClean="0"/>
              <a:t>Krogstad</a:t>
            </a:r>
            <a:r>
              <a:rPr lang="en-US" sz="2000" dirty="0" smtClean="0"/>
              <a:t>_. Are you aware that is a dangerous confession?</a:t>
            </a:r>
          </a:p>
          <a:p>
            <a:pPr algn="l"/>
            <a:r>
              <a:rPr lang="en-US" sz="2000" dirty="0" smtClean="0"/>
              <a:t>_Nora_. In what way? You shall have your money soon.</a:t>
            </a:r>
          </a:p>
          <a:p>
            <a:pPr algn="l"/>
            <a:r>
              <a:rPr lang="en-US" sz="2000" dirty="0" err="1" smtClean="0"/>
              <a:t>Krogstad</a:t>
            </a:r>
            <a:r>
              <a:rPr lang="en-US" sz="2000" dirty="0" smtClean="0"/>
              <a:t>_.  But let me tell you this--if I lose my position a second time, you shall lose yours with me. (_He bows, and goes out through the hall_.)</a:t>
            </a:r>
          </a:p>
          <a:p>
            <a:pPr algn="l"/>
            <a:r>
              <a:rPr lang="en-US" dirty="0" smtClean="0"/>
              <a:t>_</a:t>
            </a:r>
            <a:r>
              <a:rPr lang="en-US" sz="2000" dirty="0" smtClean="0"/>
              <a:t>Nora_ (_appears buried in thought for a short time, then tosses her head)_. Nonsense! Trying to frighten me like that!--I am not so silly as he thinks. (_Begins to busy herself putting the children's things in order_.) And yet--? No, it's impossible! I did it for love's sake.</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2800" dirty="0" err="1" smtClean="0"/>
              <a:t>Helmer</a:t>
            </a:r>
            <a:r>
              <a:rPr lang="en-US" sz="2800" dirty="0" smtClean="0"/>
              <a:t>_. Just think how a guilty man like that has to lie and play the hypocrite with everyone, how he has to wear a mask in the presence of those near and dear to him, even before his own wife and children. And about the children--that is the most terrible part of it all, Nora.</a:t>
            </a:r>
          </a:p>
          <a:p>
            <a:pPr algn="l"/>
            <a:r>
              <a:rPr lang="en-US" sz="2800" dirty="0" smtClean="0"/>
              <a:t>_Nora_. How?</a:t>
            </a:r>
          </a:p>
          <a:p>
            <a:pPr algn="l"/>
            <a:r>
              <a:rPr lang="en-US" sz="2800" dirty="0" smtClean="0"/>
              <a:t>_</a:t>
            </a:r>
            <a:r>
              <a:rPr lang="en-US" sz="2800" dirty="0" err="1" smtClean="0"/>
              <a:t>Helmer</a:t>
            </a:r>
            <a:r>
              <a:rPr lang="en-US" sz="2800" dirty="0" smtClean="0"/>
              <a:t>_. Because such an atmosphere of lies infects and poisons the whole life of a home. Each breath the children take in such a house is full of the germs of evil.</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_. It seems most commonly to be the mother's influence, though naturally a bad father's would have the same result. Every lawyer is familiar with the fact. This </a:t>
            </a:r>
            <a:r>
              <a:rPr lang="en-US" dirty="0" err="1" smtClean="0"/>
              <a:t>Krogstad</a:t>
            </a:r>
            <a:r>
              <a:rPr lang="en-US" dirty="0" smtClean="0"/>
              <a:t>, now, has been persistently poisoning his own children with lies and dissimulation; that is why I say he has lost all moral character. (_Holds out his hands to her.)_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3600" dirty="0" smtClean="0"/>
              <a:t>That is why my sweet little Nora must promise me not to plead his cause. Give me your hand on it. Come, come, what is this? Give me your hand. There now, that's settled. I assure you it would be quite impossible for me to work with him; I literally feel physically ill when I am in the company of such people.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dirty="0" smtClean="0"/>
              <a:t>Nora_ (_after a pause, whispers_). No, no--it isn't true. It's impossible; it must be impossible.</a:t>
            </a:r>
          </a:p>
          <a:p>
            <a:pPr algn="l"/>
            <a:r>
              <a:rPr lang="en-US" dirty="0" smtClean="0"/>
              <a:t>(_The_ NURSE _opens the door on the left._)</a:t>
            </a:r>
          </a:p>
          <a:p>
            <a:pPr algn="l"/>
            <a:r>
              <a:rPr lang="en-US" dirty="0" smtClean="0"/>
              <a:t>_Nurse_. The little ones are begging so hard to be allowed to come in to mamma.</a:t>
            </a:r>
          </a:p>
          <a:p>
            <a:pPr algn="l"/>
            <a:r>
              <a:rPr lang="en-US" dirty="0" smtClean="0"/>
              <a:t>_Nora_. No, no, no! Don't let them come in to me! You stay with them, Anne.</a:t>
            </a:r>
          </a:p>
          <a:p>
            <a:r>
              <a:rPr lang="en-US" dirty="0" smtClean="0"/>
              <a:t>_ </a:t>
            </a:r>
          </a:p>
          <a:p>
            <a:r>
              <a:rPr lang="en-US" dirty="0" smtClean="0"/>
              <a:t> </a:t>
            </a:r>
          </a:p>
          <a:p>
            <a:r>
              <a:rPr lang="en-US" dirty="0" smtClean="0"/>
              <a:t> </a:t>
            </a:r>
          </a:p>
          <a:p>
            <a:r>
              <a:rPr lang="en-US" dirty="0" smtClean="0"/>
              <a:t> </a:t>
            </a:r>
          </a:p>
          <a:p>
            <a:r>
              <a:rPr lang="en-US" dirty="0" smtClean="0"/>
              <a:t>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Act One- A Doll’s House</a:t>
            </a:r>
            <a:endParaRPr lang="en-US" dirty="0"/>
          </a:p>
        </p:txBody>
      </p:sp>
      <p:sp>
        <p:nvSpPr>
          <p:cNvPr id="3" name="عنصر نائب للمحتوى 2"/>
          <p:cNvSpPr>
            <a:spLocks noGrp="1"/>
          </p:cNvSpPr>
          <p:nvPr>
            <p:ph idx="1"/>
          </p:nvPr>
        </p:nvSpPr>
        <p:spPr/>
        <p:txBody>
          <a:bodyPr/>
          <a:lstStyle/>
          <a:p>
            <a:pPr algn="l"/>
            <a:r>
              <a:rPr lang="en-US" sz="3600" dirty="0" smtClean="0"/>
              <a:t>Nurse_. Very well, ma'am. (_Shuts the door._)</a:t>
            </a:r>
          </a:p>
          <a:p>
            <a:pPr algn="l"/>
            <a:r>
              <a:rPr lang="en-US" sz="3600" dirty="0" smtClean="0"/>
              <a:t>_Nora_ (_pale with terror_). Deprave my little children? Poison my home? (_A short pause. Then she tosses her head._) It's not true. It can't possibly be true.</a:t>
            </a:r>
          </a:p>
          <a:p>
            <a:pPr algn="l"/>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235</TotalTime>
  <Words>2656</Words>
  <Application>Microsoft Office PowerPoint</Application>
  <PresentationFormat>A4 Paper (210x297 mm)‎</PresentationFormat>
  <Paragraphs>139</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Introductory lecture</vt:lpstr>
      <vt:lpstr>الشريحة 1</vt:lpstr>
      <vt:lpstr>Text-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Act One- A Doll’s House</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30</cp:revision>
  <dcterms:created xsi:type="dcterms:W3CDTF">2011-09-28T13:10:49Z</dcterms:created>
  <dcterms:modified xsi:type="dcterms:W3CDTF">2012-10-04T09:53:13Z</dcterms:modified>
</cp:coreProperties>
</file>