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9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72" y="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400" dirty="0" smtClean="0"/>
          </a:p>
          <a:p>
            <a:pPr algn="ctr"/>
            <a:r>
              <a:rPr lang="en-US" sz="4400" smtClean="0"/>
              <a:t>12</a:t>
            </a:r>
            <a:r>
              <a:rPr lang="en-US" sz="4400" baseline="30000" smtClean="0"/>
              <a:t>th</a:t>
            </a:r>
            <a:r>
              <a:rPr lang="en-US" sz="4400" smtClean="0"/>
              <a:t>  </a:t>
            </a:r>
            <a:r>
              <a:rPr lang="en-US" sz="4400" dirty="0" smtClean="0"/>
              <a:t>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dirty="0" err="1" smtClean="0"/>
              <a:t>Helmer</a:t>
            </a:r>
            <a:r>
              <a:rPr lang="en-US" dirty="0" smtClean="0"/>
              <a:t>_. Of course!--if only this obstinate little person can get her way! Do you suppose I am going to make myself ridiculous before my whole staff, to let people think that I am a man to be swayed by all sorts of outside influence? I should very soon feel the consequences of it, I can tell you. And besides, there is one thing that makes it quite impossible for me to have </a:t>
            </a:r>
            <a:r>
              <a:rPr lang="en-US" dirty="0" err="1" smtClean="0"/>
              <a:t>Krogstad</a:t>
            </a:r>
            <a:r>
              <a:rPr lang="en-US" dirty="0" smtClean="0"/>
              <a:t> in the bank as long as I am manager.</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4400" dirty="0" smtClean="0"/>
              <a:t>Nora_. Whatever is that?</a:t>
            </a:r>
          </a:p>
          <a:p>
            <a:pPr algn="l"/>
            <a:r>
              <a:rPr lang="en-US" sz="4400" dirty="0" smtClean="0"/>
              <a:t>_</a:t>
            </a:r>
            <a:r>
              <a:rPr lang="en-US" sz="4400" dirty="0" err="1" smtClean="0"/>
              <a:t>Helmer</a:t>
            </a:r>
            <a:r>
              <a:rPr lang="en-US" sz="4400" dirty="0" smtClean="0"/>
              <a:t>_. His moral failings I might perhaps have overlooked, if necessary--</a:t>
            </a:r>
          </a:p>
          <a:p>
            <a:pPr algn="l"/>
            <a:r>
              <a:rPr lang="en-US" sz="4400" dirty="0" smtClean="0"/>
              <a:t>_Nora_. Yes, you could--couldn't you?</a:t>
            </a:r>
          </a:p>
          <a:p>
            <a:pPr algn="l"/>
            <a:endParaRPr lang="en-US"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err="1" smtClean="0"/>
              <a:t>Helmer</a:t>
            </a:r>
            <a:r>
              <a:rPr lang="en-US" sz="2800" dirty="0" smtClean="0"/>
              <a:t>_. And, I hear he is a good worker, too. But I knew him when we were boys. It was one of those rash friendships that so often prove an incubus in after life. I may as well tell you plainly, we were once on very intimate terms with one another. But this tactless fellow lays no restraint upon himself when other people are present. On the contrary, he thinks it gives him the right to adopt a familiar tone with me, and every minute it is "I say, </a:t>
            </a:r>
            <a:r>
              <a:rPr lang="en-US" sz="2800" dirty="0" err="1" smtClean="0"/>
              <a:t>Helmer</a:t>
            </a:r>
            <a:r>
              <a:rPr lang="en-US" sz="2800" dirty="0" smtClean="0"/>
              <a:t>, old fellow!" and that sort of thing. I assure you it is extremely painful to me. He would make my position in the bank intolerable.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3600" dirty="0" smtClean="0"/>
              <a:t>_</a:t>
            </a:r>
            <a:r>
              <a:rPr lang="en-US" sz="3600" dirty="0" err="1" smtClean="0"/>
              <a:t>Helmer</a:t>
            </a:r>
            <a:r>
              <a:rPr lang="en-US" sz="3600" dirty="0" smtClean="0"/>
              <a:t>_ (_looking among his papers)_. Settle it. (_Enter_ MAID.) Look here; take this letter and go downstairs with it at once. Find a messenger and tell him to deliver it, and be quick. The address is on it, and here is the money.</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_Nora_ (_breathlessly_). </a:t>
            </a:r>
            <a:r>
              <a:rPr lang="en-US" dirty="0" err="1" smtClean="0"/>
              <a:t>Torvald</a:t>
            </a:r>
            <a:r>
              <a:rPr lang="en-US" dirty="0" smtClean="0"/>
              <a:t>--what was that letter?</a:t>
            </a:r>
          </a:p>
          <a:p>
            <a:pPr algn="l"/>
            <a:r>
              <a:rPr lang="en-US" dirty="0" smtClean="0"/>
              <a:t>_</a:t>
            </a:r>
            <a:r>
              <a:rPr lang="en-US" dirty="0" err="1" smtClean="0"/>
              <a:t>Helmer</a:t>
            </a:r>
            <a:r>
              <a:rPr lang="en-US" dirty="0" smtClean="0"/>
              <a:t>_. </a:t>
            </a:r>
            <a:r>
              <a:rPr lang="en-US" dirty="0" err="1" smtClean="0"/>
              <a:t>Krogstad's</a:t>
            </a:r>
            <a:r>
              <a:rPr lang="en-US" dirty="0" smtClean="0"/>
              <a:t> dismissal.</a:t>
            </a:r>
          </a:p>
          <a:p>
            <a:pPr algn="l"/>
            <a:r>
              <a:rPr lang="en-US" dirty="0" smtClean="0"/>
              <a:t>_Nora_. Call her back, </a:t>
            </a:r>
            <a:r>
              <a:rPr lang="en-US" dirty="0" err="1" smtClean="0"/>
              <a:t>Torvald</a:t>
            </a:r>
            <a:r>
              <a:rPr lang="en-US" dirty="0" smtClean="0"/>
              <a:t>! There is still time. Oh </a:t>
            </a:r>
            <a:r>
              <a:rPr lang="en-US" dirty="0" err="1" smtClean="0"/>
              <a:t>Torvald</a:t>
            </a:r>
            <a:r>
              <a:rPr lang="en-US" dirty="0" smtClean="0"/>
              <a:t>, call her back! Do it for my sake--for your own sake, for the children's sake! Do you hear me, </a:t>
            </a:r>
            <a:r>
              <a:rPr lang="en-US" dirty="0" err="1" smtClean="0"/>
              <a:t>Torvald</a:t>
            </a:r>
            <a:r>
              <a:rPr lang="en-US" dirty="0" smtClean="0"/>
              <a:t>? Call her back! You don't know what that letter can bring upon us.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_Nora_. This dreadful thing is going to happen. It will happen in spite of me! No, no, no, it can't happen--it shan't happen! (_She bolts the door of_ HELMER'S _room. The_ MAID _opens the hall door for_ KROGSTAD _and shuts it after him. He is wearing a fur coat, high boots and a fur cap_.)</a:t>
            </a:r>
          </a:p>
          <a:p>
            <a:pPr algn="l"/>
            <a:r>
              <a:rPr lang="en-US" dirty="0" smtClean="0"/>
              <a:t>_Nora_ (_advancing towards him_). Speak low--my husband is at home.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dirty="0" err="1" smtClean="0"/>
              <a:t>Krogstad</a:t>
            </a:r>
            <a:r>
              <a:rPr lang="en-US" dirty="0" smtClean="0"/>
              <a:t>_. No matter about that.</a:t>
            </a:r>
          </a:p>
          <a:p>
            <a:pPr algn="l"/>
            <a:r>
              <a:rPr lang="en-US" dirty="0" smtClean="0"/>
              <a:t>_Nora_. What do you want of me?</a:t>
            </a:r>
          </a:p>
          <a:p>
            <a:pPr algn="l"/>
            <a:r>
              <a:rPr lang="en-US" dirty="0" smtClean="0"/>
              <a:t>_</a:t>
            </a:r>
            <a:r>
              <a:rPr lang="en-US" dirty="0" err="1" smtClean="0"/>
              <a:t>Krogstad</a:t>
            </a:r>
            <a:r>
              <a:rPr lang="en-US" dirty="0" smtClean="0"/>
              <a:t>_. An explanation of something.</a:t>
            </a:r>
          </a:p>
          <a:p>
            <a:pPr algn="l"/>
            <a:r>
              <a:rPr lang="en-US" dirty="0" smtClean="0"/>
              <a:t>_Nora_. Make haste then. What is it?</a:t>
            </a:r>
          </a:p>
          <a:p>
            <a:pPr algn="l"/>
            <a:r>
              <a:rPr lang="en-US" dirty="0" smtClean="0"/>
              <a:t>_</a:t>
            </a:r>
            <a:r>
              <a:rPr lang="en-US" dirty="0" err="1" smtClean="0"/>
              <a:t>Krogstad</a:t>
            </a:r>
            <a:r>
              <a:rPr lang="en-US" dirty="0" smtClean="0"/>
              <a:t>_. You know, I suppose, that I have got my dismissal.</a:t>
            </a:r>
          </a:p>
          <a:p>
            <a:pPr algn="l"/>
            <a:r>
              <a:rPr lang="en-US" dirty="0" smtClean="0"/>
              <a:t>_Nora_. I couldn't prevent it, Mr. </a:t>
            </a:r>
            <a:r>
              <a:rPr lang="en-US" dirty="0" err="1" smtClean="0"/>
              <a:t>Krogstad</a:t>
            </a:r>
            <a:r>
              <a:rPr lang="en-US" dirty="0" smtClean="0"/>
              <a:t>. I fought as hard as I could on your side, but it was no good.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4000" dirty="0" err="1" smtClean="0"/>
              <a:t>Krogstad</a:t>
            </a:r>
            <a:r>
              <a:rPr lang="en-US" sz="4000" dirty="0" smtClean="0"/>
              <a:t>_. Does your husband love you so little, then? He knows what I can expose you to, and yet he ventures--</a:t>
            </a:r>
          </a:p>
          <a:p>
            <a:pPr algn="l"/>
            <a:r>
              <a:rPr lang="en-US" sz="4000" dirty="0" smtClean="0"/>
              <a:t>_Nora_. How can you suppose that he has any knowledge of the sort?</a:t>
            </a:r>
          </a:p>
          <a:p>
            <a:r>
              <a:rPr lang="en-US" dirty="0" smtClean="0"/>
              <a:t>_</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3600" dirty="0" smtClean="0"/>
              <a:t>Nora_. I am not speaking of what I owe you. Tell me what sum you are asking my husband for, and I will get the money.</a:t>
            </a:r>
          </a:p>
          <a:p>
            <a:pPr algn="l"/>
            <a:r>
              <a:rPr lang="en-US" sz="3600" dirty="0" smtClean="0"/>
              <a:t>_</a:t>
            </a:r>
            <a:r>
              <a:rPr lang="en-US" sz="3600" dirty="0" err="1" smtClean="0"/>
              <a:t>Krogstad</a:t>
            </a:r>
            <a:r>
              <a:rPr lang="en-US" sz="3600" dirty="0" smtClean="0"/>
              <a:t>_. I am not asking your husband for a penny.</a:t>
            </a:r>
          </a:p>
          <a:p>
            <a:pPr algn="l"/>
            <a:r>
              <a:rPr lang="en-US" sz="3600" dirty="0" smtClean="0"/>
              <a:t>_Nora_. What do you want, then?</a:t>
            </a:r>
          </a:p>
          <a:p>
            <a:pPr algn="l"/>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err="1" smtClean="0"/>
              <a:t>Krogstad</a:t>
            </a:r>
            <a:r>
              <a:rPr lang="en-US" sz="2800" dirty="0" smtClean="0"/>
              <a:t>_. I will tell you. I want to rehabilitate myself, Mrs. </a:t>
            </a:r>
            <a:r>
              <a:rPr lang="en-US" sz="2800" dirty="0" err="1" smtClean="0"/>
              <a:t>Helmer</a:t>
            </a:r>
            <a:r>
              <a:rPr lang="en-US" sz="2800" dirty="0" smtClean="0"/>
              <a:t>; I want to get on; and in that your husband must help me. For the last year and a half I have not had a hand in anything </a:t>
            </a:r>
            <a:r>
              <a:rPr lang="en-US" sz="2800" dirty="0" err="1" smtClean="0"/>
              <a:t>dishonourable</a:t>
            </a:r>
            <a:r>
              <a:rPr lang="en-US" sz="2800" dirty="0" smtClean="0"/>
              <a:t>, and all that time I have been struggling in most restricted circumstances. I was content to work my way up step by step. Now I am turned out, and I am not going to be satisfied with merely being taken into </a:t>
            </a:r>
            <a:r>
              <a:rPr lang="en-US" sz="2800" dirty="0" err="1" smtClean="0"/>
              <a:t>favour</a:t>
            </a:r>
            <a:r>
              <a:rPr lang="en-US" sz="2800" dirty="0" smtClean="0"/>
              <a:t> again. I want to get on, I tell you. I want to get into the Bank again, in a higher position. Your husband must make a place for me--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dirty="0" err="1" smtClean="0"/>
              <a:t>Krogstad</a:t>
            </a:r>
            <a:r>
              <a:rPr lang="en-US" dirty="0" smtClean="0"/>
              <a:t>_. Have you forgot that it is I who have the keeping of your reputation? (_Nora stands speechlessly looking at him.)_ Well, now, I have warned you. Do not do anything foolish. When </a:t>
            </a:r>
            <a:r>
              <a:rPr lang="en-US" dirty="0" err="1" smtClean="0"/>
              <a:t>Helmer</a:t>
            </a:r>
            <a:r>
              <a:rPr lang="en-US" dirty="0" smtClean="0"/>
              <a:t> has had my letter, I shall expect a message from him. And be sure you remember that it is your husband himself who has forced me into such ways as this again. I will never forgive him for that. Good-bye, Mrs. </a:t>
            </a:r>
            <a:r>
              <a:rPr lang="en-US" dirty="0" err="1" smtClean="0"/>
              <a:t>Helmer</a:t>
            </a:r>
            <a:r>
              <a:rPr lang="en-US" dirty="0" smtClean="0"/>
              <a:t>. (_Exit through the hall.)_</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2800" dirty="0" smtClean="0"/>
              <a:t>_Nora_ (_goes to the hall door, opens it slightly and listens_). He is going. He is not putting the letter in the box. Oh, no, no, that's impossible! (_Opens the door by degrees._) What is that? He is standing outside. He is not going downstairs. Is he hesitating? Can he--? (_A letter drops into the box; then_ KROGSTAD'S _footsteps are heard, till they die away as he goes downstairs._ NORA _utters a stifled cry, and runs across the room to the table by the sofa. A short pause_.)</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Nora_. In the letter-box. (_Steals across to the hall-door_.) There it lies--</a:t>
            </a:r>
            <a:r>
              <a:rPr lang="en-US" dirty="0" err="1" smtClean="0"/>
              <a:t>Torvald</a:t>
            </a:r>
            <a:r>
              <a:rPr lang="en-US" dirty="0" smtClean="0"/>
              <a:t>, </a:t>
            </a:r>
            <a:r>
              <a:rPr lang="en-US" dirty="0" err="1" smtClean="0"/>
              <a:t>Torvald</a:t>
            </a:r>
            <a:r>
              <a:rPr lang="en-US" dirty="0" smtClean="0"/>
              <a:t>, there is no hope for us now!</a:t>
            </a:r>
          </a:p>
          <a:p>
            <a:pPr algn="l"/>
            <a:r>
              <a:rPr lang="en-US" dirty="0" smtClean="0"/>
              <a:t>(MRS. LINDE _comes in from the room on the left, carrying the dress_.)</a:t>
            </a:r>
          </a:p>
          <a:p>
            <a:pPr algn="l"/>
            <a:r>
              <a:rPr lang="en-US" dirty="0" smtClean="0"/>
              <a:t>_Mrs. </a:t>
            </a:r>
            <a:r>
              <a:rPr lang="en-US" dirty="0" err="1" smtClean="0"/>
              <a:t>Linde</a:t>
            </a:r>
            <a:r>
              <a:rPr lang="en-US" dirty="0" smtClean="0"/>
              <a:t>_. There, I can't see anything more to mend now. Would you like to try it on--?</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Nora_ (_in a hoarse whisper_). Christine, come here.</a:t>
            </a:r>
          </a:p>
          <a:p>
            <a:pPr algn="l"/>
            <a:r>
              <a:rPr lang="en-US" dirty="0" smtClean="0"/>
              <a:t>_Mrs. </a:t>
            </a:r>
            <a:r>
              <a:rPr lang="en-US" dirty="0" err="1" smtClean="0"/>
              <a:t>Linde</a:t>
            </a:r>
            <a:r>
              <a:rPr lang="en-US" dirty="0" smtClean="0"/>
              <a:t>_ (_throwing the dress down on the sofa_). What is the matter with you? You look so agitated!</a:t>
            </a:r>
          </a:p>
          <a:p>
            <a:pPr algn="l"/>
            <a:r>
              <a:rPr lang="en-US" dirty="0" smtClean="0"/>
              <a:t>_Nora_. Come here. Do you see that letter? There, look--you can see it through the glass in the letter-box.</a:t>
            </a:r>
          </a:p>
          <a:p>
            <a:pPr algn="l"/>
            <a:r>
              <a:rPr lang="en-US" dirty="0" smtClean="0"/>
              <a:t>_Mrs. </a:t>
            </a:r>
            <a:r>
              <a:rPr lang="en-US" dirty="0" err="1" smtClean="0"/>
              <a:t>Linde</a:t>
            </a:r>
            <a:r>
              <a:rPr lang="en-US" dirty="0" smtClean="0"/>
              <a:t>_. Yes, I see it.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_Nora_. That letter is from </a:t>
            </a:r>
            <a:r>
              <a:rPr lang="en-US" dirty="0" err="1" smtClean="0"/>
              <a:t>Krogstad</a:t>
            </a:r>
            <a:r>
              <a:rPr lang="en-US" dirty="0" smtClean="0"/>
              <a:t>.</a:t>
            </a:r>
          </a:p>
          <a:p>
            <a:pPr algn="l"/>
            <a:r>
              <a:rPr lang="en-US" dirty="0" smtClean="0"/>
              <a:t>_Mrs. </a:t>
            </a:r>
            <a:r>
              <a:rPr lang="en-US" dirty="0" err="1" smtClean="0"/>
              <a:t>Linde</a:t>
            </a:r>
            <a:r>
              <a:rPr lang="en-US" dirty="0" smtClean="0"/>
              <a:t>_. Nora--it was </a:t>
            </a:r>
            <a:r>
              <a:rPr lang="en-US" dirty="0" err="1" smtClean="0"/>
              <a:t>Krogstad</a:t>
            </a:r>
            <a:r>
              <a:rPr lang="en-US" dirty="0" smtClean="0"/>
              <a:t> who lent you the money!</a:t>
            </a:r>
          </a:p>
          <a:p>
            <a:pPr algn="l"/>
            <a:r>
              <a:rPr lang="en-US" dirty="0" smtClean="0"/>
              <a:t>_Nora_. Yes, and now </a:t>
            </a:r>
            <a:r>
              <a:rPr lang="en-US" dirty="0" err="1" smtClean="0"/>
              <a:t>Torvald</a:t>
            </a:r>
            <a:r>
              <a:rPr lang="en-US" dirty="0" smtClean="0"/>
              <a:t> will know all about it.</a:t>
            </a:r>
          </a:p>
          <a:p>
            <a:pPr algn="l"/>
            <a:r>
              <a:rPr lang="en-US" dirty="0" smtClean="0"/>
              <a:t>_Mrs. </a:t>
            </a:r>
            <a:r>
              <a:rPr lang="en-US" dirty="0" err="1" smtClean="0"/>
              <a:t>Linde</a:t>
            </a:r>
            <a:r>
              <a:rPr lang="en-US" dirty="0" smtClean="0"/>
              <a:t>_. Believe me, Nora, that's the best thing for both of you.</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_Nora_. You don't know all. I forged a name.</a:t>
            </a:r>
          </a:p>
          <a:p>
            <a:pPr algn="l"/>
            <a:r>
              <a:rPr lang="en-US" dirty="0" smtClean="0"/>
              <a:t>_Mrs. </a:t>
            </a:r>
            <a:r>
              <a:rPr lang="en-US" dirty="0" err="1" smtClean="0"/>
              <a:t>Linde</a:t>
            </a:r>
            <a:r>
              <a:rPr lang="en-US" dirty="0" smtClean="0"/>
              <a:t>_. Good heavens--!</a:t>
            </a:r>
          </a:p>
          <a:p>
            <a:pPr algn="l"/>
            <a:r>
              <a:rPr lang="en-US" dirty="0" smtClean="0"/>
              <a:t>_Nora_. I only want to say this to you, Christine--you must be my witness.</a:t>
            </a:r>
          </a:p>
          <a:p>
            <a:pPr algn="l"/>
            <a:r>
              <a:rPr lang="en-US" dirty="0" smtClean="0"/>
              <a:t>_Mrs. </a:t>
            </a:r>
            <a:r>
              <a:rPr lang="en-US" dirty="0" err="1" smtClean="0"/>
              <a:t>Linde</a:t>
            </a:r>
            <a:r>
              <a:rPr lang="en-US" dirty="0" smtClean="0"/>
              <a:t>_. Your witness! What do you mean? What am I to--?</a:t>
            </a:r>
          </a:p>
          <a:p>
            <a:pPr algn="l"/>
            <a:r>
              <a:rPr lang="en-US" dirty="0" smtClean="0"/>
              <a:t>_Nora_. If I should go out of my mind--and it might easily happen--</a:t>
            </a:r>
          </a:p>
          <a:p>
            <a:pPr algn="l"/>
            <a:r>
              <a:rPr lang="en-US" dirty="0" smtClean="0"/>
              <a:t>_Mrs. </a:t>
            </a:r>
            <a:r>
              <a:rPr lang="en-US" dirty="0" err="1" smtClean="0"/>
              <a:t>Linde</a:t>
            </a:r>
            <a:r>
              <a:rPr lang="en-US" dirty="0" smtClean="0"/>
              <a:t>_. Nora!</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Nora_. Or if anything else should happen to me--anything, for instance, that might prevent my being here--</a:t>
            </a:r>
          </a:p>
          <a:p>
            <a:pPr algn="l"/>
            <a:r>
              <a:rPr lang="en-US" dirty="0" smtClean="0"/>
              <a:t>_Mrs. </a:t>
            </a:r>
            <a:r>
              <a:rPr lang="en-US" dirty="0" err="1" smtClean="0"/>
              <a:t>Linde</a:t>
            </a:r>
            <a:r>
              <a:rPr lang="en-US" dirty="0" smtClean="0"/>
              <a:t>_. Nora! Nora! you are quite out of your mind.</a:t>
            </a:r>
          </a:p>
          <a:p>
            <a:pPr algn="l"/>
            <a:r>
              <a:rPr lang="en-US" dirty="0" smtClean="0"/>
              <a:t>_Nora_. And if it should happen that there were someone who wanted to take all the responsibility, all the blame, you understand--</a:t>
            </a:r>
          </a:p>
          <a:p>
            <a:pPr algn="l"/>
            <a:r>
              <a:rPr lang="en-US" dirty="0" smtClean="0"/>
              <a:t>_Mrs. </a:t>
            </a:r>
            <a:r>
              <a:rPr lang="en-US" dirty="0" err="1" smtClean="0"/>
              <a:t>Linde</a:t>
            </a:r>
            <a:r>
              <a:rPr lang="en-US" dirty="0" smtClean="0"/>
              <a:t>_. Yes, yes--but how can you suppose--?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Nora_. Then you must be my witness, that it is not true, Christine. I am not out of my mind at all; I am in my right senses now, and I tell you no one else has known anything about it; I and I alone, did the whole thing. Remember that.</a:t>
            </a:r>
          </a:p>
          <a:p>
            <a:pPr algn="l"/>
            <a:r>
              <a:rPr lang="en-US" dirty="0" smtClean="0"/>
              <a:t>_Mrs. </a:t>
            </a:r>
            <a:r>
              <a:rPr lang="en-US" dirty="0" err="1" smtClean="0"/>
              <a:t>Linde</a:t>
            </a:r>
            <a:r>
              <a:rPr lang="en-US" dirty="0" smtClean="0"/>
              <a:t>_. I will, indeed. But I don't understand all this.</a:t>
            </a:r>
          </a:p>
          <a:p>
            <a:pPr algn="l"/>
            <a:r>
              <a:rPr lang="en-US" dirty="0" smtClean="0"/>
              <a:t>_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2800" dirty="0" smtClean="0"/>
              <a:t>_Mrs. </a:t>
            </a:r>
            <a:r>
              <a:rPr lang="en-US" sz="2800" dirty="0" err="1" smtClean="0"/>
              <a:t>Linde</a:t>
            </a:r>
            <a:r>
              <a:rPr lang="en-US" sz="2800" dirty="0" smtClean="0"/>
              <a:t>_. I will go at once and see </a:t>
            </a:r>
            <a:r>
              <a:rPr lang="en-US" sz="2800" dirty="0" err="1" smtClean="0"/>
              <a:t>Krogstad</a:t>
            </a:r>
            <a:r>
              <a:rPr lang="en-US" sz="2800" dirty="0" smtClean="0"/>
              <a:t>.</a:t>
            </a:r>
          </a:p>
          <a:p>
            <a:pPr algn="l"/>
            <a:r>
              <a:rPr lang="en-US" sz="2800" dirty="0" smtClean="0"/>
              <a:t>_Nora_. Don't go to him; he will do you some harm.</a:t>
            </a:r>
          </a:p>
          <a:p>
            <a:pPr algn="l"/>
            <a:r>
              <a:rPr lang="en-US" sz="2800" dirty="0" smtClean="0"/>
              <a:t>_Mrs. </a:t>
            </a:r>
            <a:r>
              <a:rPr lang="en-US" sz="2800" dirty="0" err="1" smtClean="0"/>
              <a:t>Linde</a:t>
            </a:r>
            <a:r>
              <a:rPr lang="en-US" sz="2800" dirty="0" smtClean="0"/>
              <a:t>_. There was a time when he would gladly do anything for my sake.</a:t>
            </a:r>
          </a:p>
          <a:p>
            <a:pPr algn="l"/>
            <a:r>
              <a:rPr lang="en-US" sz="2800" dirty="0" smtClean="0"/>
              <a:t>_Nora_. He?</a:t>
            </a:r>
          </a:p>
          <a:p>
            <a:pPr algn="l"/>
            <a:r>
              <a:rPr lang="en-US" sz="2800" dirty="0" smtClean="0"/>
              <a:t>_Mrs. </a:t>
            </a:r>
            <a:r>
              <a:rPr lang="en-US" sz="2800" dirty="0" err="1" smtClean="0"/>
              <a:t>Linde</a:t>
            </a:r>
            <a:r>
              <a:rPr lang="en-US" sz="2800" dirty="0" smtClean="0"/>
              <a:t>_. Where does he live?</a:t>
            </a:r>
          </a:p>
          <a:p>
            <a:pPr algn="l"/>
            <a:r>
              <a:rPr lang="en-US" sz="2800" dirty="0" smtClean="0"/>
              <a:t>_Nora_. How should I know--? Yes (_feeling in her pocket_) here is his card. But the letter, the letter--!</a:t>
            </a:r>
          </a:p>
          <a:p>
            <a:pPr algn="l"/>
            <a:r>
              <a:rPr lang="en-US" sz="2800" dirty="0" smtClean="0"/>
              <a:t>_</a:t>
            </a:r>
            <a:r>
              <a:rPr lang="en-US" sz="2800" dirty="0" err="1" smtClean="0"/>
              <a:t>Helmer</a:t>
            </a:r>
            <a:r>
              <a:rPr lang="en-US" sz="2800" dirty="0" smtClean="0"/>
              <a:t>_ (_calls from his room, knocking at the door_). Nora.</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sz="2800" dirty="0" smtClean="0"/>
              <a:t>Mrs. </a:t>
            </a:r>
            <a:r>
              <a:rPr lang="en-US" sz="2800" dirty="0" err="1" smtClean="0"/>
              <a:t>Linde</a:t>
            </a:r>
            <a:r>
              <a:rPr lang="en-US" sz="2800" dirty="0" smtClean="0"/>
              <a:t>_ (_who has read the card_) I see he lives at the corner here.</a:t>
            </a:r>
          </a:p>
          <a:p>
            <a:pPr algn="l"/>
            <a:r>
              <a:rPr lang="en-US" sz="2800" dirty="0" smtClean="0"/>
              <a:t>_Nora_. Yes, but it's no use. It is hopeless. The letter is lying there in the box.</a:t>
            </a:r>
          </a:p>
          <a:p>
            <a:pPr algn="l"/>
            <a:r>
              <a:rPr lang="en-US" sz="2800" dirty="0" smtClean="0"/>
              <a:t>_Mrs. </a:t>
            </a:r>
            <a:r>
              <a:rPr lang="en-US" sz="2800" dirty="0" err="1" smtClean="0"/>
              <a:t>Linde</a:t>
            </a:r>
            <a:r>
              <a:rPr lang="en-US" sz="2800" dirty="0" smtClean="0"/>
              <a:t>_. And your husband keeps the key?</a:t>
            </a:r>
          </a:p>
          <a:p>
            <a:pPr algn="l"/>
            <a:r>
              <a:rPr lang="en-US" sz="2800" dirty="0" smtClean="0"/>
              <a:t>_Nora_. Yes, always.</a:t>
            </a:r>
          </a:p>
          <a:p>
            <a:pPr algn="l"/>
            <a:r>
              <a:rPr lang="en-US" sz="2800" dirty="0" smtClean="0"/>
              <a:t>_Mrs. </a:t>
            </a:r>
            <a:r>
              <a:rPr lang="en-US" sz="2800" dirty="0" err="1" smtClean="0"/>
              <a:t>Linde</a:t>
            </a:r>
            <a:r>
              <a:rPr lang="en-US" sz="2800" dirty="0" smtClean="0"/>
              <a:t>_. </a:t>
            </a:r>
            <a:r>
              <a:rPr lang="en-US" sz="2800" dirty="0" err="1" smtClean="0"/>
              <a:t>Krogstad</a:t>
            </a:r>
            <a:r>
              <a:rPr lang="en-US" sz="2800" dirty="0" smtClean="0"/>
              <a:t> must ask for his letter back unread, he must find some pretence---</a:t>
            </a:r>
          </a:p>
          <a:p>
            <a:pPr algn="l"/>
            <a:r>
              <a:rPr lang="en-US" sz="2800" dirty="0" smtClean="0"/>
              <a:t>_Mrs. </a:t>
            </a:r>
            <a:r>
              <a:rPr lang="en-US" sz="2800" dirty="0" err="1" smtClean="0"/>
              <a:t>Linde</a:t>
            </a:r>
            <a:r>
              <a:rPr lang="en-US" sz="2800" dirty="0" smtClean="0"/>
              <a:t>_. You must delay him. Go in to him in the meantime. I will come back as soon as I can. (_She goes out hurriedly through the hall door_.)</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_Nora_. What are you going to do there?</a:t>
            </a:r>
          </a:p>
          <a:p>
            <a:pPr algn="l"/>
            <a:r>
              <a:rPr lang="en-US" dirty="0" smtClean="0"/>
              <a:t>_</a:t>
            </a:r>
            <a:r>
              <a:rPr lang="en-US" dirty="0" err="1" smtClean="0"/>
              <a:t>Helmer</a:t>
            </a:r>
            <a:r>
              <a:rPr lang="en-US" dirty="0" smtClean="0"/>
              <a:t>_. Only see if any letters have come.</a:t>
            </a:r>
          </a:p>
          <a:p>
            <a:pPr algn="l"/>
            <a:r>
              <a:rPr lang="en-US" dirty="0" smtClean="0"/>
              <a:t>_Nora_. No, no! don't do that, </a:t>
            </a:r>
            <a:r>
              <a:rPr lang="en-US" dirty="0" err="1" smtClean="0"/>
              <a:t>Torvald</a:t>
            </a:r>
            <a:r>
              <a:rPr lang="en-US" dirty="0" smtClean="0"/>
              <a:t>!</a:t>
            </a:r>
          </a:p>
          <a:p>
            <a:pPr algn="l"/>
            <a:r>
              <a:rPr lang="en-US" dirty="0" smtClean="0"/>
              <a:t>_</a:t>
            </a:r>
            <a:r>
              <a:rPr lang="en-US" dirty="0" err="1" smtClean="0"/>
              <a:t>Helmer</a:t>
            </a:r>
            <a:r>
              <a:rPr lang="en-US" dirty="0" smtClean="0"/>
              <a:t>_. Why not?</a:t>
            </a:r>
          </a:p>
          <a:p>
            <a:pPr algn="l"/>
            <a:r>
              <a:rPr lang="en-US" dirty="0" smtClean="0"/>
              <a:t>_Nora_. </a:t>
            </a:r>
            <a:r>
              <a:rPr lang="en-US" dirty="0" err="1" smtClean="0"/>
              <a:t>Torvald</a:t>
            </a:r>
            <a:r>
              <a:rPr lang="en-US" dirty="0" smtClean="0"/>
              <a:t>, please don't. There is nothing there.</a:t>
            </a:r>
          </a:p>
          <a:p>
            <a:pPr algn="l"/>
            <a:r>
              <a:rPr lang="en-US" dirty="0" smtClean="0"/>
              <a:t>_</a:t>
            </a:r>
            <a:r>
              <a:rPr lang="en-US" dirty="0" err="1" smtClean="0"/>
              <a:t>Helmer</a:t>
            </a:r>
            <a:r>
              <a:rPr lang="en-US" dirty="0" smtClean="0"/>
              <a:t>_. Well, let me look.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Mrs. </a:t>
            </a:r>
            <a:r>
              <a:rPr lang="en-US" dirty="0" err="1" smtClean="0"/>
              <a:t>Linde</a:t>
            </a:r>
            <a:r>
              <a:rPr lang="en-US" dirty="0" smtClean="0"/>
              <a:t>_. Gone out of town.</a:t>
            </a:r>
          </a:p>
          <a:p>
            <a:pPr algn="l"/>
            <a:r>
              <a:rPr lang="en-US" dirty="0" smtClean="0"/>
              <a:t>_Nora_. I could tell from your face.</a:t>
            </a:r>
          </a:p>
          <a:p>
            <a:pPr algn="l"/>
            <a:r>
              <a:rPr lang="en-US" dirty="0" smtClean="0"/>
              <a:t>_Mrs. </a:t>
            </a:r>
            <a:r>
              <a:rPr lang="en-US" dirty="0" err="1" smtClean="0"/>
              <a:t>Linde</a:t>
            </a:r>
            <a:r>
              <a:rPr lang="en-US" dirty="0" smtClean="0"/>
              <a:t>_. He is coming home tomorrow evening. I wrote a note for him.</a:t>
            </a:r>
          </a:p>
          <a:p>
            <a:pPr algn="l"/>
            <a:r>
              <a:rPr lang="en-US" dirty="0" smtClean="0"/>
              <a:t>_Nora_. You should have let it alone; you must prevent nothing. After all, it is splendid to be waiting for a wonderful thing to happen.</a:t>
            </a:r>
          </a:p>
          <a:p>
            <a:pPr algn="l"/>
            <a:r>
              <a:rPr lang="en-US" dirty="0" smtClean="0"/>
              <a:t>_Mrs. </a:t>
            </a:r>
            <a:r>
              <a:rPr lang="en-US" dirty="0" err="1" smtClean="0"/>
              <a:t>Linde</a:t>
            </a:r>
            <a:r>
              <a:rPr lang="en-US" dirty="0" smtClean="0"/>
              <a:t>_. What is it that you are waiting for?</a:t>
            </a:r>
          </a:p>
          <a:p>
            <a:pPr algn="l"/>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Two- A Doll’s House</a:t>
            </a:r>
            <a:endParaRPr lang="en-US" dirty="0"/>
          </a:p>
        </p:txBody>
      </p:sp>
      <p:sp>
        <p:nvSpPr>
          <p:cNvPr id="3" name="عنصر نائب للمحتوى 2"/>
          <p:cNvSpPr>
            <a:spLocks noGrp="1"/>
          </p:cNvSpPr>
          <p:nvPr>
            <p:ph idx="1"/>
          </p:nvPr>
        </p:nvSpPr>
        <p:spPr/>
        <p:txBody>
          <a:bodyPr/>
          <a:lstStyle/>
          <a:p>
            <a:pPr algn="l"/>
            <a:r>
              <a:rPr lang="en-US" dirty="0" smtClean="0"/>
              <a:t>Nora_, Oh, you wouldn't understand. Go in to them. I will come in a moment. (MRS. LINDE _goes into the dining-room._ NORA _stands still for a little while, as if to compose herself. Then she looks at her watch_.) Five o'clock. Seven hours till midnight; and then four-and-twenty hours till the next midnight. Then the Tarantella will be over. Twenty-four and seven? Thirty-one hours to live.</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150</TotalTime>
  <Words>2058</Words>
  <Application>Microsoft Office PowerPoint</Application>
  <PresentationFormat>A4 Paper (210x297 mm)‎</PresentationFormat>
  <Paragraphs>108</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Introductory lecture</vt:lpstr>
      <vt:lpstr>الشريحة 1</vt:lpstr>
      <vt:lpstr>الشريحة 2</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Act Two- A Doll’s House</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21</cp:revision>
  <dcterms:created xsi:type="dcterms:W3CDTF">2011-09-28T13:10:49Z</dcterms:created>
  <dcterms:modified xsi:type="dcterms:W3CDTF">2012-10-04T09:54:12Z</dcterms:modified>
</cp:coreProperties>
</file>