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67" r:id="rId3"/>
    <p:sldId id="274" r:id="rId4"/>
    <p:sldId id="273" r:id="rId5"/>
    <p:sldId id="272" r:id="rId6"/>
    <p:sldId id="271" r:id="rId7"/>
    <p:sldId id="270" r:id="rId8"/>
    <p:sldId id="269" r:id="rId9"/>
    <p:sldId id="268" r:id="rId10"/>
    <p:sldId id="282" r:id="rId11"/>
    <p:sldId id="281" r:id="rId12"/>
    <p:sldId id="280" r:id="rId13"/>
    <p:sldId id="279" r:id="rId14"/>
    <p:sldId id="278" r:id="rId15"/>
    <p:sldId id="277" r:id="rId16"/>
    <p:sldId id="276" r:id="rId17"/>
    <p:sldId id="275" r:id="rId18"/>
    <p:sldId id="285" r:id="rId19"/>
    <p:sldId id="284" r:id="rId20"/>
    <p:sldId id="283"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66" r:id="rId3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72" y="36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smtClean="0">
                <a:solidFill>
                  <a:srgbClr val="7F7F7F"/>
                </a:solidFill>
                <a:latin typeface="Calibri" pitchFamily="34" charset="0"/>
                <a:cs typeface="Times New Roman" pitchFamily="18" charset="0"/>
              </a:rPr>
              <a:t>Modern Drama</a:t>
            </a:r>
            <a:endParaRPr lang="en-US" sz="2800" b="1" dirty="0" smtClean="0">
              <a:solidFill>
                <a:srgbClr val="7F7F7F"/>
              </a:solidFill>
              <a:latin typeface="Calibri" pitchFamily="34" charset="0"/>
              <a:cs typeface="Times New Roman" pitchFamily="18" charset="0"/>
            </a:endParaRP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ctr"/>
            <a:endParaRPr lang="en-US" sz="4400" dirty="0" smtClean="0"/>
          </a:p>
          <a:p>
            <a:pPr algn="ctr"/>
            <a:r>
              <a:rPr lang="en-US" sz="4400" dirty="0" smtClean="0"/>
              <a:t>13th   Lecture</a:t>
            </a:r>
          </a:p>
          <a:p>
            <a:pPr algn="ctr"/>
            <a:r>
              <a:rPr lang="en-US" sz="4400" dirty="0" smtClean="0"/>
              <a:t>Modern Drama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 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_Mrs. </a:t>
            </a:r>
            <a:r>
              <a:rPr lang="en-US" dirty="0" err="1" smtClean="0"/>
              <a:t>Linde</a:t>
            </a:r>
            <a:r>
              <a:rPr lang="en-US" dirty="0" smtClean="0"/>
              <a:t>_. I could not endure life without work. All my life, as long as I can remember, I have worked, and it has been my greatest and only pleasure. But now I am quite alone in the world--my life is so dreadfully empty and I feel so forsaken. There is not the least pleasure in working for one's self. Nils, give me someone and something to work for.</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_Mrs. </a:t>
            </a:r>
            <a:r>
              <a:rPr lang="en-US" dirty="0" err="1" smtClean="0"/>
              <a:t>Linde</a:t>
            </a:r>
            <a:r>
              <a:rPr lang="en-US" dirty="0" smtClean="0"/>
              <a:t>_. I want to be a mother to someone, and your children need a mother. We two need each other. Nils, I have faith in your real character--I can dare anything together with you.</a:t>
            </a:r>
          </a:p>
          <a:p>
            <a:pPr algn="l"/>
            <a:r>
              <a:rPr lang="en-US" dirty="0" smtClean="0"/>
              <a:t>_</a:t>
            </a:r>
            <a:r>
              <a:rPr lang="en-US" dirty="0" err="1" smtClean="0"/>
              <a:t>Krogstad</a:t>
            </a:r>
            <a:r>
              <a:rPr lang="en-US" dirty="0" smtClean="0"/>
              <a:t>_ (_grasps her hands_). Thanks, thanks, Christine! Now I shall find a way to clear myself in the eyes of the world. Ah, but I forgot--</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2800" dirty="0" err="1" smtClean="0"/>
              <a:t>Krogstad</a:t>
            </a:r>
            <a:r>
              <a:rPr lang="en-US" sz="2800" dirty="0" smtClean="0"/>
              <a:t>_. Yes, yes--I will go. But it is all no use. Of course you are not aware what steps I have taken in the matter of the </a:t>
            </a:r>
            <a:r>
              <a:rPr lang="en-US" sz="2800" dirty="0" err="1" smtClean="0"/>
              <a:t>Helmers</a:t>
            </a:r>
            <a:r>
              <a:rPr lang="en-US" sz="2800" dirty="0" smtClean="0"/>
              <a:t>.</a:t>
            </a:r>
          </a:p>
          <a:p>
            <a:pPr algn="l"/>
            <a:r>
              <a:rPr lang="en-US" sz="2800" dirty="0" smtClean="0"/>
              <a:t>_Mrs. </a:t>
            </a:r>
            <a:r>
              <a:rPr lang="en-US" sz="2800" dirty="0" err="1" smtClean="0"/>
              <a:t>Linde</a:t>
            </a:r>
            <a:r>
              <a:rPr lang="en-US" sz="2800" dirty="0" smtClean="0"/>
              <a:t>_. Yes, I know all about that.</a:t>
            </a:r>
          </a:p>
          <a:p>
            <a:pPr algn="l"/>
            <a:r>
              <a:rPr lang="en-US" sz="2800" dirty="0" smtClean="0"/>
              <a:t>_</a:t>
            </a:r>
            <a:r>
              <a:rPr lang="en-US" sz="2800" dirty="0" err="1" smtClean="0"/>
              <a:t>Krogstad</a:t>
            </a:r>
            <a:r>
              <a:rPr lang="en-US" sz="2800" dirty="0" smtClean="0"/>
              <a:t>_. And in spite of that have you the courage to--?</a:t>
            </a:r>
          </a:p>
          <a:p>
            <a:pPr algn="l"/>
            <a:r>
              <a:rPr lang="en-US" sz="2800" dirty="0" smtClean="0"/>
              <a:t>_Mrs. </a:t>
            </a:r>
            <a:r>
              <a:rPr lang="en-US" sz="2800" dirty="0" err="1" smtClean="0"/>
              <a:t>Linde</a:t>
            </a:r>
            <a:r>
              <a:rPr lang="en-US" sz="2800" dirty="0" smtClean="0"/>
              <a:t>_. I understand very well to what lengths a man like you might be driven by despair.</a:t>
            </a:r>
          </a:p>
          <a:p>
            <a:pPr algn="l"/>
            <a:r>
              <a:rPr lang="en-US" sz="2800" dirty="0" smtClean="0"/>
              <a:t>_</a:t>
            </a:r>
            <a:r>
              <a:rPr lang="en-US" sz="2800" dirty="0" err="1" smtClean="0"/>
              <a:t>Krogstad</a:t>
            </a:r>
            <a:r>
              <a:rPr lang="en-US" sz="2800" dirty="0" smtClean="0"/>
              <a:t>_. If I could only undo what I have done!</a:t>
            </a:r>
          </a:p>
          <a:p>
            <a:pPr algn="l"/>
            <a:r>
              <a:rPr lang="en-US" sz="2800" dirty="0" smtClean="0"/>
              <a:t>_Mrs. </a:t>
            </a:r>
            <a:r>
              <a:rPr lang="en-US" sz="2800" dirty="0" err="1" smtClean="0"/>
              <a:t>Linde</a:t>
            </a:r>
            <a:r>
              <a:rPr lang="en-US" sz="2800" dirty="0" smtClean="0"/>
              <a:t>_. You cannot. Your letter is lying in the letter-box now.</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800" dirty="0" smtClean="0"/>
              <a:t>Nora_ (_in a hurried and breathless whisper_). Well?</a:t>
            </a:r>
          </a:p>
          <a:p>
            <a:pPr algn="l"/>
            <a:r>
              <a:rPr lang="en-US" sz="2800" dirty="0" smtClean="0"/>
              <a:t>_Mrs. </a:t>
            </a:r>
            <a:r>
              <a:rPr lang="en-US" sz="2800" dirty="0" err="1" smtClean="0"/>
              <a:t>Linde</a:t>
            </a:r>
            <a:r>
              <a:rPr lang="en-US" sz="2800" dirty="0" smtClean="0"/>
              <a:t>._ (_in a low voice_). I have had a talk with him.</a:t>
            </a:r>
          </a:p>
          <a:p>
            <a:pPr algn="l"/>
            <a:r>
              <a:rPr lang="en-US" sz="2800" dirty="0" smtClean="0"/>
              <a:t>_Nora._ Yes, and--</a:t>
            </a:r>
          </a:p>
          <a:p>
            <a:pPr algn="l"/>
            <a:r>
              <a:rPr lang="en-US" sz="2800" dirty="0" smtClean="0"/>
              <a:t>_Mrs. </a:t>
            </a:r>
            <a:r>
              <a:rPr lang="en-US" sz="2800" dirty="0" err="1" smtClean="0"/>
              <a:t>Linde</a:t>
            </a:r>
            <a:r>
              <a:rPr lang="en-US" sz="2800" dirty="0" smtClean="0"/>
              <a:t>_. Nora, you must tell your husband all about it.</a:t>
            </a:r>
          </a:p>
          <a:p>
            <a:pPr algn="l"/>
            <a:r>
              <a:rPr lang="en-US" sz="2800" dirty="0" smtClean="0"/>
              <a:t>_Nora_ (_in an expressionless voice_). I knew it.</a:t>
            </a:r>
          </a:p>
          <a:p>
            <a:pPr algn="l"/>
            <a:r>
              <a:rPr lang="en-US" sz="2800" dirty="0" smtClean="0"/>
              <a:t>_Mrs. </a:t>
            </a:r>
            <a:r>
              <a:rPr lang="en-US" sz="2800" dirty="0" err="1" smtClean="0"/>
              <a:t>Linde</a:t>
            </a:r>
            <a:r>
              <a:rPr lang="en-US" sz="2800" dirty="0" smtClean="0"/>
              <a:t>._ You have nothing to be afraid of as far as </a:t>
            </a:r>
            <a:r>
              <a:rPr lang="en-US" sz="2800" dirty="0" err="1" smtClean="0"/>
              <a:t>Krogstad</a:t>
            </a:r>
            <a:r>
              <a:rPr lang="en-US" sz="2800" dirty="0" smtClean="0"/>
              <a:t> is concerned; but you must tell him.</a:t>
            </a:r>
          </a:p>
          <a:p>
            <a:pPr algn="l"/>
            <a:r>
              <a:rPr lang="en-US" sz="2800" dirty="0" smtClean="0"/>
              <a:t>_Nora_. I won't tell him.</a:t>
            </a:r>
          </a:p>
          <a:p>
            <a:pPr algn="l"/>
            <a:r>
              <a:rPr lang="en-US" sz="2800" dirty="0" smtClean="0"/>
              <a:t>_Mrs. </a:t>
            </a:r>
            <a:r>
              <a:rPr lang="en-US" sz="2800" dirty="0" err="1" smtClean="0"/>
              <a:t>Linde</a:t>
            </a:r>
            <a:r>
              <a:rPr lang="en-US" sz="2800" dirty="0" smtClean="0"/>
              <a:t>_. Then the letter will.</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800" dirty="0" err="1" smtClean="0"/>
              <a:t>Helmer</a:t>
            </a:r>
            <a:r>
              <a:rPr lang="en-US" sz="2800" dirty="0" smtClean="0"/>
              <a:t>._ What is this? Do you know what is in this letter?</a:t>
            </a:r>
          </a:p>
          <a:p>
            <a:pPr algn="l"/>
            <a:r>
              <a:rPr lang="en-US" sz="2800" dirty="0" smtClean="0"/>
              <a:t>_Nora._ Yes, I know. Let me go! Let me get out!</a:t>
            </a:r>
          </a:p>
          <a:p>
            <a:pPr algn="l"/>
            <a:r>
              <a:rPr lang="en-US" sz="2800" dirty="0" smtClean="0"/>
              <a:t>_</a:t>
            </a:r>
            <a:r>
              <a:rPr lang="en-US" sz="2800" dirty="0" err="1" smtClean="0"/>
              <a:t>Helmer</a:t>
            </a:r>
            <a:r>
              <a:rPr lang="en-US" sz="2800" dirty="0" smtClean="0"/>
              <a:t>_ (_holding her back_). Where are you going?</a:t>
            </a:r>
          </a:p>
          <a:p>
            <a:pPr algn="l"/>
            <a:r>
              <a:rPr lang="en-US" sz="2800" dirty="0" smtClean="0"/>
              <a:t>_Nora_ (_trying to get free_). You shan't save me, </a:t>
            </a:r>
            <a:r>
              <a:rPr lang="en-US" sz="2800" dirty="0" err="1" smtClean="0"/>
              <a:t>Torvald</a:t>
            </a:r>
            <a:r>
              <a:rPr lang="en-US" sz="2800" dirty="0" smtClean="0"/>
              <a:t>!</a:t>
            </a:r>
          </a:p>
          <a:p>
            <a:pPr algn="l"/>
            <a:r>
              <a:rPr lang="en-US" sz="2800" dirty="0" smtClean="0"/>
              <a:t>_</a:t>
            </a:r>
            <a:r>
              <a:rPr lang="en-US" sz="2800" dirty="0" err="1" smtClean="0"/>
              <a:t>Helmer</a:t>
            </a:r>
            <a:r>
              <a:rPr lang="en-US" sz="2800" dirty="0" smtClean="0"/>
              <a:t>_ (_reeling_). True? Is this true, that I read here? Horrible! No, no--it is impossible that it can be true.</a:t>
            </a:r>
          </a:p>
          <a:p>
            <a:pPr algn="l"/>
            <a:r>
              <a:rPr lang="en-US" sz="2800" dirty="0" smtClean="0"/>
              <a:t>_Nora._ It is true. I have loved you above everything else in the world.</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3000" dirty="0" err="1" smtClean="0"/>
              <a:t>Helmer</a:t>
            </a:r>
            <a:r>
              <a:rPr lang="en-US" sz="3000" dirty="0" smtClean="0"/>
              <a:t>._ Oh, don't let us have any silly excuses.</a:t>
            </a:r>
          </a:p>
          <a:p>
            <a:pPr algn="l"/>
            <a:r>
              <a:rPr lang="en-US" sz="3000" dirty="0" smtClean="0"/>
              <a:t>_Nora_ (_taking a step towards him_). </a:t>
            </a:r>
            <a:r>
              <a:rPr lang="en-US" sz="3000" dirty="0" err="1" smtClean="0"/>
              <a:t>Torvald</a:t>
            </a:r>
            <a:r>
              <a:rPr lang="en-US" sz="3000" dirty="0" smtClean="0"/>
              <a:t>--!</a:t>
            </a:r>
          </a:p>
          <a:p>
            <a:pPr algn="l"/>
            <a:r>
              <a:rPr lang="en-US" sz="3000" dirty="0" smtClean="0"/>
              <a:t>_</a:t>
            </a:r>
            <a:r>
              <a:rPr lang="en-US" sz="3000" dirty="0" err="1" smtClean="0"/>
              <a:t>Helmer</a:t>
            </a:r>
            <a:r>
              <a:rPr lang="en-US" sz="3000" dirty="0" smtClean="0"/>
              <a:t>._ Miserable creature--what have you done?</a:t>
            </a:r>
          </a:p>
          <a:p>
            <a:pPr algn="l"/>
            <a:r>
              <a:rPr lang="en-US" sz="3000" dirty="0" smtClean="0"/>
              <a:t>_Nora._ Let me go. You shall not suffer for my sake. You shall not take it upon yourself.</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dirty="0" err="1" smtClean="0"/>
              <a:t>Helmer</a:t>
            </a:r>
            <a:r>
              <a:rPr lang="en-US" dirty="0" smtClean="0"/>
              <a:t>._ No tragedy airs, please. (_Locks the hall door._) Here you shall stay and give me an explanation. Do you understand what you have done? Answer me? Do you understand what you have done?</a:t>
            </a:r>
          </a:p>
          <a:p>
            <a:pPr algn="l"/>
            <a:r>
              <a:rPr lang="en-US" dirty="0" smtClean="0"/>
              <a:t>_Nora_ (_looks steadily at him and says with a growing look of coldness in her face_). Yes, now I am beginning to understand thoroughly.</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err="1" smtClean="0"/>
              <a:t>Helmer</a:t>
            </a:r>
            <a:r>
              <a:rPr lang="en-US" dirty="0" smtClean="0"/>
              <a:t>_ (_walking about the room_). What a horrible awakening! All these eight years--she who was my joy and pride--a hypocrite, a liar--worse, worse--a criminal! The unutterable ugliness of it all!--For shame! For shame! (NORA _is silent and looks steadily at him. He stops in front of her._) I ought to have suspected that something of the sort would happen.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I ought to have foreseen it. All your father's want of principle--be silent!--all your father's want of principle has come out in you. No religion, no morality, no sense of duty--How I am punished for having winked at what he did! I did it for your sake, and this is how you repay me.</a:t>
            </a:r>
          </a:p>
          <a:p>
            <a:pPr algn="l"/>
            <a:r>
              <a:rPr lang="en-US" dirty="0" smtClean="0"/>
              <a:t>_Nora._ Yes, that's just it.</a:t>
            </a:r>
          </a:p>
          <a:p>
            <a:pPr algn="l"/>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err="1" smtClean="0"/>
              <a:t>Helmer</a:t>
            </a:r>
            <a:r>
              <a:rPr lang="en-US" dirty="0" smtClean="0"/>
              <a:t>._ Now you have destroyed all my happiness. You have ruined all my future. It is horrible to think of! I am in the power of an unscrupulous man; he can do what he likes with me, ask anything he likes of me, give me any orders he pleases--I dare not refuse. And I must sink to such miserable depths because of a thoughtless woman!</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_Nora._ When I am out of the way, you will be free.</a:t>
            </a:r>
          </a:p>
          <a:p>
            <a:pPr algn="l"/>
            <a:r>
              <a:rPr lang="en-US" dirty="0" smtClean="0"/>
              <a:t>_</a:t>
            </a:r>
            <a:r>
              <a:rPr lang="en-US" dirty="0" err="1" smtClean="0"/>
              <a:t>Helmer</a:t>
            </a:r>
            <a:r>
              <a:rPr lang="en-US" dirty="0" smtClean="0"/>
              <a:t>._ No fine speeches, please. Your father had always plenty of those ready, too. What good would it be to me if you were out of the way, as you say? Not the slightest. He can make the affair known everywhere; and if he does, I may be falsely suspected of having been a party to your criminal action.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800" dirty="0" smtClean="0"/>
              <a:t>Nora_ (_coldly and quietly_). Yes.</a:t>
            </a:r>
          </a:p>
          <a:p>
            <a:pPr algn="l"/>
            <a:r>
              <a:rPr lang="en-US" sz="2800" dirty="0" smtClean="0"/>
              <a:t>_</a:t>
            </a:r>
            <a:r>
              <a:rPr lang="en-US" sz="2800" dirty="0" err="1" smtClean="0"/>
              <a:t>Helmer</a:t>
            </a:r>
            <a:r>
              <a:rPr lang="en-US" sz="2800" dirty="0" smtClean="0"/>
              <a:t>._ It is so incredible that I can't take it in. But we must come to some understanding. Take off that shawl. Take it off, I tell you. I must try and appease him some way or another. The matter must be hushed up at any cost. And as for you and me, it must appear as if everything between us were as before--but naturally only in the eyes of the world. You will still remain in my house, that is a matter of course. But I shall not allow you to bring up the children; I dare not trust them to you.</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2800" dirty="0" smtClean="0"/>
              <a:t>(_A ring is heard at the front-door bell._)</a:t>
            </a:r>
          </a:p>
          <a:p>
            <a:pPr algn="l"/>
            <a:r>
              <a:rPr lang="en-US" sz="2800" dirty="0" smtClean="0"/>
              <a:t>_</a:t>
            </a:r>
            <a:r>
              <a:rPr lang="en-US" sz="2800" dirty="0" err="1" smtClean="0"/>
              <a:t>Helmer</a:t>
            </a:r>
            <a:r>
              <a:rPr lang="en-US" sz="2800" dirty="0" smtClean="0"/>
              <a:t>_ (_with a start_). What is that? So late! Can the worst--? Can he--? Hide yourself, Nora. Say you are ill.</a:t>
            </a:r>
          </a:p>
          <a:p>
            <a:pPr algn="l"/>
            <a:r>
              <a:rPr lang="en-US" sz="2800" dirty="0" smtClean="0"/>
              <a:t>(NORA _stands motionless._ HELMER _goes and unlocks the hall door._)</a:t>
            </a:r>
          </a:p>
          <a:p>
            <a:pPr algn="l"/>
            <a:r>
              <a:rPr lang="en-US" sz="2800" dirty="0" smtClean="0"/>
              <a:t>_Maid_ (comes to the door ). A letter for the mistress.</a:t>
            </a:r>
          </a:p>
          <a:p>
            <a:pPr algn="l"/>
            <a:r>
              <a:rPr lang="en-US" sz="2800" dirty="0" smtClean="0"/>
              <a:t>_</a:t>
            </a:r>
            <a:r>
              <a:rPr lang="en-US" sz="2800" dirty="0" err="1" smtClean="0"/>
              <a:t>Helmer</a:t>
            </a:r>
            <a:r>
              <a:rPr lang="en-US" sz="2800" dirty="0" smtClean="0"/>
              <a:t>._ Give it to me. (_Takes the letter, and shuts the door._) Yes, it is from him. You shall not have it; I will read it myself.</a:t>
            </a:r>
          </a:p>
          <a:p>
            <a:pPr algn="l"/>
            <a:r>
              <a:rPr lang="en-US" sz="2800" dirty="0" smtClean="0"/>
              <a:t>_Nora._ Yes, read it.</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err="1" smtClean="0"/>
              <a:t>Helmer</a:t>
            </a:r>
            <a:r>
              <a:rPr lang="en-US" dirty="0" smtClean="0"/>
              <a:t>_ (_standing by the lamp_). I scarcely have the courage to do it. It may mean ruin for both of us. No, I must know. (_Tears open the letter, runs his eye over a few lines, looks at a paper enclosed, and gives a shout of joy._) Nora! (_She looks at him, questioningly._) Nora! No, I must read it once again--. Yes, it is true! I am saved! Nora, I am saved!</a:t>
            </a:r>
          </a:p>
          <a:p>
            <a:pPr algn="l"/>
            <a:r>
              <a:rPr lang="en-US" dirty="0" smtClean="0"/>
              <a:t>_Nora._ And I?</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2800" dirty="0" smtClean="0"/>
              <a:t>_</a:t>
            </a:r>
            <a:r>
              <a:rPr lang="en-US" sz="2800" dirty="0" err="1" smtClean="0"/>
              <a:t>Helmer</a:t>
            </a:r>
            <a:r>
              <a:rPr lang="en-US" sz="2800" dirty="0" smtClean="0"/>
              <a:t>._ You too, of course; we are both saved, both saved, both you and I. Look, he sends you your bond back. He says he regrets and repents--that a happy change in his life--never mind what he says! We are saved, Nora! No one can do anything to you. Oh, Nora, Nora!--no, first I must destroy these hateful things. Let me see--. (_Takes a look at the bond._) No, no, I won't look at it. The whole thing shall be nothing but a bad dream to me. (_Tears up the bond and both letters, throws them all into the stove, and watches them burn._) There--now it doesn't exist any longer.</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800" dirty="0" smtClean="0"/>
              <a:t>Nora._ I have fought a hard fight these three days.</a:t>
            </a:r>
          </a:p>
          <a:p>
            <a:pPr algn="l"/>
            <a:r>
              <a:rPr lang="en-US" sz="2800" dirty="0" smtClean="0"/>
              <a:t>_</a:t>
            </a:r>
            <a:r>
              <a:rPr lang="en-US" sz="2800" dirty="0" err="1" smtClean="0"/>
              <a:t>Helmer</a:t>
            </a:r>
            <a:r>
              <a:rPr lang="en-US" sz="2800" dirty="0" smtClean="0"/>
              <a:t>._ And suffered agonies, and seen no way out but--. No, we won't call any of the horrors to mind. We will only shout with joy, and keep saying, "It's all over! It's all over!" Listen to me, Nora. You don't seem to </a:t>
            </a:r>
            <a:r>
              <a:rPr lang="en-US" sz="2800" dirty="0" err="1" smtClean="0"/>
              <a:t>realise</a:t>
            </a:r>
            <a:r>
              <a:rPr lang="en-US" sz="2800" dirty="0" smtClean="0"/>
              <a:t> that it is all over. What is this?--such a cold, set face! My poor little Nora, I quite understand; you don't feel as if you could believe that I have forgiven you. But it is true, Nora, I swear it; I have forgiven you everything. I know that what you did, you did out of love for me.</a:t>
            </a:r>
          </a:p>
          <a:p>
            <a:pPr algn="l"/>
            <a:r>
              <a:rPr lang="en-US" sz="2800" dirty="0" smtClean="0"/>
              <a:t>_Nora._ That is true</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2400" dirty="0" smtClean="0"/>
              <a:t>Nora._ Thank you for your forgiveness. (_She goes out through the door to the right._)</a:t>
            </a:r>
          </a:p>
          <a:p>
            <a:pPr algn="l"/>
            <a:r>
              <a:rPr lang="en-US" sz="2400" dirty="0" smtClean="0"/>
              <a:t>_</a:t>
            </a:r>
            <a:r>
              <a:rPr lang="en-US" sz="2400" dirty="0" err="1" smtClean="0"/>
              <a:t>Helmer</a:t>
            </a:r>
            <a:r>
              <a:rPr lang="en-US" sz="2400" dirty="0" smtClean="0"/>
              <a:t>._ No, don't go--. (_Looks in._) What are you doing in there?</a:t>
            </a:r>
          </a:p>
          <a:p>
            <a:pPr algn="l"/>
            <a:r>
              <a:rPr lang="en-US" sz="2400" dirty="0" smtClean="0"/>
              <a:t>_Nora_ (_from within_). Taking off my fancy dress.</a:t>
            </a:r>
          </a:p>
          <a:p>
            <a:pPr algn="l"/>
            <a:r>
              <a:rPr lang="en-US" sz="2400" dirty="0" smtClean="0"/>
              <a:t>_</a:t>
            </a:r>
            <a:r>
              <a:rPr lang="en-US" sz="2400" dirty="0" err="1" smtClean="0"/>
              <a:t>Helmer</a:t>
            </a:r>
            <a:r>
              <a:rPr lang="en-US" sz="2400" dirty="0" smtClean="0"/>
              <a:t>_ (_standing at the open door_). Yes, do. Try and calm yourself, and make your mind easy again, my frightened little singing-bird. Be at rest, and feel secure; I have broad wings to shelter you under. (_Walks up and down by the door._) How warm and </a:t>
            </a:r>
            <a:r>
              <a:rPr lang="en-US" sz="2400" dirty="0" err="1" smtClean="0"/>
              <a:t>cosy</a:t>
            </a:r>
            <a:r>
              <a:rPr lang="en-US" sz="2400" dirty="0" smtClean="0"/>
              <a:t> our home is, Nora. Here is shelter for you; here I will protect you like a hunted dove that I have saved from a hawk's claws </a:t>
            </a: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Nora_ (_in everyday dress_). Yes, </a:t>
            </a:r>
            <a:r>
              <a:rPr lang="en-US" dirty="0" err="1" smtClean="0"/>
              <a:t>Torvald</a:t>
            </a:r>
            <a:r>
              <a:rPr lang="en-US" dirty="0" smtClean="0"/>
              <a:t>, I have changed my things now.</a:t>
            </a:r>
          </a:p>
          <a:p>
            <a:pPr algn="l"/>
            <a:r>
              <a:rPr lang="en-US" dirty="0" smtClean="0"/>
              <a:t>_</a:t>
            </a:r>
            <a:r>
              <a:rPr lang="en-US" dirty="0" err="1" smtClean="0"/>
              <a:t>Helmer</a:t>
            </a:r>
            <a:r>
              <a:rPr lang="en-US" dirty="0" smtClean="0"/>
              <a:t>._ But what for?--so late as this.</a:t>
            </a:r>
          </a:p>
          <a:p>
            <a:pPr algn="l"/>
            <a:r>
              <a:rPr lang="en-US" dirty="0" smtClean="0"/>
              <a:t>_Nora._ I shall not sleep tonight.</a:t>
            </a:r>
          </a:p>
          <a:p>
            <a:pPr algn="l"/>
            <a:r>
              <a:rPr lang="en-US" dirty="0" smtClean="0"/>
              <a:t>_</a:t>
            </a:r>
            <a:r>
              <a:rPr lang="en-US" dirty="0" err="1" smtClean="0"/>
              <a:t>Helmer</a:t>
            </a:r>
            <a:r>
              <a:rPr lang="en-US" dirty="0" smtClean="0"/>
              <a:t>._ But, my dear Nora--</a:t>
            </a:r>
          </a:p>
          <a:p>
            <a:pPr algn="l"/>
            <a:r>
              <a:rPr lang="en-US" dirty="0" smtClean="0"/>
              <a:t>_Nora_ (_looking at her watch_). It is not so very late. Sit down here, </a:t>
            </a:r>
            <a:r>
              <a:rPr lang="en-US" dirty="0" err="1" smtClean="0"/>
              <a:t>Torvald</a:t>
            </a:r>
            <a:r>
              <a:rPr lang="en-US" dirty="0" smtClean="0"/>
              <a:t>. You and I have much to say to one another. (_She sits down at one side of the table_.)</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2800" dirty="0" smtClean="0"/>
              <a:t>_Nora._ Sit down. It will take some time; I have a lot to talk over with you.</a:t>
            </a:r>
          </a:p>
          <a:p>
            <a:pPr algn="l"/>
            <a:r>
              <a:rPr lang="en-US" sz="2800" dirty="0" smtClean="0"/>
              <a:t>_</a:t>
            </a:r>
            <a:r>
              <a:rPr lang="en-US" sz="2800" dirty="0" err="1" smtClean="0"/>
              <a:t>Helmer</a:t>
            </a:r>
            <a:r>
              <a:rPr lang="en-US" sz="2800" dirty="0" smtClean="0"/>
              <a:t>_ (_sits down at the opposite side of the table_). You alarm me, Nora!--and I don't understand you.</a:t>
            </a:r>
          </a:p>
          <a:p>
            <a:pPr algn="l"/>
            <a:r>
              <a:rPr lang="en-US" sz="2800" dirty="0" smtClean="0"/>
              <a:t>_Nora._ No, that is just it. You don't understand me, and I have never understood you either--before tonight. No, you mustn't interrupt me. You must simply listen to what I say. </a:t>
            </a:r>
            <a:r>
              <a:rPr lang="en-US" sz="2800" dirty="0" err="1" smtClean="0"/>
              <a:t>Torvald</a:t>
            </a:r>
            <a:r>
              <a:rPr lang="en-US" sz="2800" dirty="0" smtClean="0"/>
              <a:t>, this is a settling of accounts.</a:t>
            </a:r>
          </a:p>
          <a:p>
            <a:pPr algn="l"/>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Nora._ We have been married now eight years. Does it not occur to you that this is the first time we two, you and I, husband and wife, have had a serious conversation?</a:t>
            </a:r>
          </a:p>
          <a:p>
            <a:pPr algn="l"/>
            <a:r>
              <a:rPr lang="en-US" dirty="0" smtClean="0"/>
              <a:t>Nora._ That is just it; you have never understood me. I have been greatly wronged, </a:t>
            </a:r>
            <a:r>
              <a:rPr lang="en-US" dirty="0" err="1" smtClean="0"/>
              <a:t>Torvald</a:t>
            </a:r>
            <a:r>
              <a:rPr lang="en-US" dirty="0" smtClean="0"/>
              <a:t>--first by papa and then by you.</a:t>
            </a:r>
          </a:p>
          <a:p>
            <a:pPr algn="l"/>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2400" dirty="0" err="1" smtClean="0"/>
              <a:t>Helmer</a:t>
            </a:r>
            <a:r>
              <a:rPr lang="en-US" sz="2400" dirty="0" smtClean="0"/>
              <a:t>._ What! By us two--by us two, who have loved you better than anyone else in in the world?</a:t>
            </a:r>
          </a:p>
          <a:p>
            <a:pPr algn="l"/>
            <a:r>
              <a:rPr lang="en-US" sz="2400" dirty="0" smtClean="0"/>
              <a:t>_Nora_ (_shaking her head_). You have never loved me. You have only thought it pleasant to be in love with me.</a:t>
            </a:r>
          </a:p>
          <a:p>
            <a:pPr algn="l"/>
            <a:r>
              <a:rPr lang="en-US" sz="2400" dirty="0" smtClean="0"/>
              <a:t>_</a:t>
            </a:r>
            <a:r>
              <a:rPr lang="en-US" sz="2400" dirty="0" err="1" smtClean="0"/>
              <a:t>Helmer</a:t>
            </a:r>
            <a:r>
              <a:rPr lang="en-US" sz="2400" dirty="0" smtClean="0"/>
              <a:t>._ Nora, what do I hear you saying?</a:t>
            </a:r>
          </a:p>
          <a:p>
            <a:pPr algn="l"/>
            <a:r>
              <a:rPr lang="en-US" sz="2400" dirty="0" smtClean="0"/>
              <a:t>_Nora._ It is perfectly true, </a:t>
            </a:r>
            <a:r>
              <a:rPr lang="en-US" sz="2400" dirty="0" err="1" smtClean="0"/>
              <a:t>Torvald</a:t>
            </a:r>
            <a:r>
              <a:rPr lang="en-US" sz="2400" dirty="0" smtClean="0"/>
              <a:t>. When I was at home with papa, he told me his opinion about everything, and so I had the same opinions; and if I differed from him I concealed the fact, because he would not have liked it. He called me his doll-child, and he played with me just as I used to play with my dolls. And when I came to live with you-</a:t>
            </a:r>
            <a:r>
              <a:rPr lang="en-US" dirty="0" smtClean="0"/>
              <a:t>-</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Nora_ (_undisturbed_). I mean that I was simply transferred from papa's hands into yours. You arranged everything according to your own taste, and so I got the same tastes as you--or else I pretended to, I am really not quite sure which--I think sometimes the one and sometimes the other.</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2800" dirty="0" smtClean="0"/>
              <a:t>Nora_. No, I have never been happy. I thought I was, but it has never really been so.</a:t>
            </a:r>
          </a:p>
          <a:p>
            <a:pPr algn="l"/>
            <a:r>
              <a:rPr lang="en-US" sz="2800" dirty="0" smtClean="0"/>
              <a:t>_</a:t>
            </a:r>
            <a:r>
              <a:rPr lang="en-US" sz="2800" dirty="0" err="1" smtClean="0"/>
              <a:t>Helmer</a:t>
            </a:r>
            <a:r>
              <a:rPr lang="en-US" sz="2800" dirty="0" smtClean="0"/>
              <a:t>_. Not--not happy!</a:t>
            </a:r>
          </a:p>
          <a:p>
            <a:pPr algn="l"/>
            <a:r>
              <a:rPr lang="en-US" sz="2800" dirty="0" smtClean="0"/>
              <a:t>_Nora_. No, only merry. And you have always been so kind to me. But our home has been nothing but a playroom. I have been your doll-wife, just as at home I was papa's doll-child; and here the children have been my dolls. I thought it great fun when you played with me, just as they thought it great fun when I played with them. That is what our marriage has been, </a:t>
            </a:r>
            <a:r>
              <a:rPr lang="en-US" sz="2800" dirty="0" err="1" smtClean="0"/>
              <a:t>Torvald</a:t>
            </a:r>
            <a:r>
              <a:rPr lang="en-US" sz="2800" dirty="0" smtClean="0"/>
              <a:t>.</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3600" dirty="0" smtClean="0"/>
              <a:t>Nora_. Indeed, you were perfectly right. I am not fit for the task. There is another task I must undertake first. I must try and educate myself--you are not the man to help me in that. I must do that for myself. And that is why I am going to leave you now.</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Nora_. I am going away from here now, at once. I am sure Christine will take me in for the night--</a:t>
            </a:r>
          </a:p>
          <a:p>
            <a:pPr algn="l"/>
            <a:r>
              <a:rPr lang="en-US" dirty="0" smtClean="0"/>
              <a:t>_</a:t>
            </a:r>
            <a:r>
              <a:rPr lang="en-US" dirty="0" err="1" smtClean="0"/>
              <a:t>Helmer</a:t>
            </a:r>
            <a:r>
              <a:rPr lang="en-US" dirty="0" smtClean="0"/>
              <a:t>_. You are out of your mind! I won't allow it! I forbid you!</a:t>
            </a:r>
          </a:p>
          <a:p>
            <a:pPr algn="l"/>
            <a:r>
              <a:rPr lang="en-US" dirty="0" smtClean="0"/>
              <a:t>_Nora_. It is no use forbidding me anything any longer. I will take with me what belongs to myself. I will take nothing from you, either now or later.</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3000" dirty="0" err="1" smtClean="0"/>
              <a:t>Helmer</a:t>
            </a:r>
            <a:r>
              <a:rPr lang="en-US" sz="3000" dirty="0" smtClean="0"/>
              <a:t>_. Do I need to tell you that? Are they not your duties to your husband and your children?</a:t>
            </a:r>
          </a:p>
          <a:p>
            <a:pPr algn="l"/>
            <a:r>
              <a:rPr lang="en-US" sz="3000" dirty="0" smtClean="0"/>
              <a:t>_Nora_. I have other duties just as sacred.</a:t>
            </a:r>
          </a:p>
          <a:p>
            <a:pPr algn="l"/>
            <a:r>
              <a:rPr lang="en-US" sz="3000" dirty="0" smtClean="0"/>
              <a:t>_</a:t>
            </a:r>
            <a:r>
              <a:rPr lang="en-US" sz="3000" dirty="0" err="1" smtClean="0"/>
              <a:t>Helmer</a:t>
            </a:r>
            <a:r>
              <a:rPr lang="en-US" sz="3000" dirty="0" smtClean="0"/>
              <a:t>_. That you have not. What duties could those be?</a:t>
            </a:r>
          </a:p>
          <a:p>
            <a:pPr algn="l"/>
            <a:r>
              <a:rPr lang="en-US" sz="3000" dirty="0" smtClean="0"/>
              <a:t>_Nora_. Duties to myself.</a:t>
            </a:r>
          </a:p>
          <a:p>
            <a:pPr algn="l"/>
            <a:r>
              <a:rPr lang="en-US" sz="3000" dirty="0" smtClean="0"/>
              <a:t>_</a:t>
            </a:r>
            <a:r>
              <a:rPr lang="en-US" sz="3000" dirty="0" err="1" smtClean="0"/>
              <a:t>Helmer</a:t>
            </a:r>
            <a:r>
              <a:rPr lang="en-US" sz="3000" dirty="0" smtClean="0"/>
              <a:t>_. Before all else, you are a wife and mother.</a:t>
            </a:r>
          </a:p>
          <a:p>
            <a:pPr algn="l"/>
            <a:r>
              <a:rPr lang="en-US" sz="3000" dirty="0" smtClean="0"/>
              <a:t>Nora_. I don't believe that any longer. </a:t>
            </a:r>
            <a:endParaRPr lang="en-US" sz="3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3000" dirty="0" smtClean="0"/>
              <a:t>Nora_. I have never felt my mind so clear and certain as to-night.</a:t>
            </a:r>
          </a:p>
          <a:p>
            <a:pPr algn="l"/>
            <a:r>
              <a:rPr lang="en-US" sz="3000" dirty="0" smtClean="0"/>
              <a:t>_</a:t>
            </a:r>
            <a:r>
              <a:rPr lang="en-US" sz="3000" dirty="0" err="1" smtClean="0"/>
              <a:t>Helmer</a:t>
            </a:r>
            <a:r>
              <a:rPr lang="en-US" sz="3000" dirty="0" smtClean="0"/>
              <a:t>_. And is it with a clear and certain mind that you forsake your husband and your children?</a:t>
            </a:r>
          </a:p>
          <a:p>
            <a:pPr algn="l"/>
            <a:r>
              <a:rPr lang="en-US" sz="3000" dirty="0" smtClean="0"/>
              <a:t>_Nora_. Yes, it is.</a:t>
            </a:r>
          </a:p>
          <a:p>
            <a:pPr algn="l"/>
            <a:r>
              <a:rPr lang="en-US" sz="3000" dirty="0" smtClean="0"/>
              <a:t>_</a:t>
            </a:r>
            <a:r>
              <a:rPr lang="en-US" sz="3000" dirty="0" err="1" smtClean="0"/>
              <a:t>Helmer</a:t>
            </a:r>
            <a:r>
              <a:rPr lang="en-US" sz="3000" dirty="0" smtClean="0"/>
              <a:t>_. Then there is only one possible explanation.</a:t>
            </a:r>
          </a:p>
          <a:p>
            <a:pPr algn="l"/>
            <a:r>
              <a:rPr lang="en-US" sz="3000" dirty="0" smtClean="0"/>
              <a:t>_Nora_. What is that?</a:t>
            </a:r>
          </a:p>
          <a:p>
            <a:pPr algn="l"/>
            <a:r>
              <a:rPr lang="en-US" sz="3000" dirty="0" smtClean="0"/>
              <a:t>_</a:t>
            </a:r>
            <a:r>
              <a:rPr lang="en-US" sz="3000" dirty="0" err="1" smtClean="0"/>
              <a:t>Helmer</a:t>
            </a:r>
            <a:r>
              <a:rPr lang="en-US" sz="3000" dirty="0" smtClean="0"/>
              <a:t>_. You do not love me any more.</a:t>
            </a:r>
          </a:p>
          <a:p>
            <a:pPr algn="l"/>
            <a:r>
              <a:rPr lang="en-US" sz="3000" dirty="0" smtClean="0"/>
              <a:t>_Nora_. No, that is just it.</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400" dirty="0" smtClean="0"/>
              <a:t>Nora_ (_going out to the right_). That makes it all the more certain that it must be done. (_She comes back with her cloak and hat and a small bag which she puts on a chair by the table_.)</a:t>
            </a:r>
          </a:p>
          <a:p>
            <a:pPr algn="l"/>
            <a:r>
              <a:rPr lang="en-US" sz="2400" dirty="0" smtClean="0"/>
              <a:t>_</a:t>
            </a:r>
            <a:r>
              <a:rPr lang="en-US" sz="2400" dirty="0" err="1" smtClean="0"/>
              <a:t>Helmer</a:t>
            </a:r>
            <a:r>
              <a:rPr lang="en-US" sz="2400" dirty="0" smtClean="0"/>
              <a:t>_. Nora, Nora, not now! Wait till tomorrow.</a:t>
            </a:r>
          </a:p>
          <a:p>
            <a:pPr algn="l"/>
            <a:r>
              <a:rPr lang="en-US" sz="2400" dirty="0" smtClean="0"/>
              <a:t>_Nora_ (_putting on her cloak_). I cannot spend the night in a strange man's room.</a:t>
            </a:r>
          </a:p>
          <a:p>
            <a:pPr algn="l"/>
            <a:r>
              <a:rPr lang="en-US" sz="2400" dirty="0" smtClean="0"/>
              <a:t>_</a:t>
            </a:r>
            <a:r>
              <a:rPr lang="en-US" sz="2400" dirty="0" err="1" smtClean="0"/>
              <a:t>Helmer</a:t>
            </a:r>
            <a:r>
              <a:rPr lang="en-US" sz="2400" dirty="0" smtClean="0"/>
              <a:t>_. But can't we live here like brother and sister--?</a:t>
            </a:r>
          </a:p>
          <a:p>
            <a:pPr algn="l"/>
            <a:r>
              <a:rPr lang="en-US" sz="2400" dirty="0" smtClean="0"/>
              <a:t>_Nora_ (_putting on her hat_). You know very well that would not last long. (_Puts the shawl round her_.) Good-bye, </a:t>
            </a:r>
            <a:r>
              <a:rPr lang="en-US" sz="2400" dirty="0" err="1" smtClean="0"/>
              <a:t>Torvald</a:t>
            </a:r>
            <a:r>
              <a:rPr lang="en-US" sz="2400" dirty="0" smtClean="0"/>
              <a:t>. I won't see the little ones. </a:t>
            </a: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dirty="0" smtClean="0"/>
              <a:t>_</a:t>
            </a:r>
            <a:r>
              <a:rPr lang="en-US" sz="2400" dirty="0" err="1" smtClean="0"/>
              <a:t>Helmer</a:t>
            </a:r>
            <a:r>
              <a:rPr lang="en-US" sz="2400" dirty="0" smtClean="0"/>
              <a:t>_. May I write to you, Nora?</a:t>
            </a:r>
          </a:p>
          <a:p>
            <a:pPr algn="l"/>
            <a:r>
              <a:rPr lang="en-US" sz="2400" dirty="0" smtClean="0"/>
              <a:t>_Nora_. No--never. You must not do that.</a:t>
            </a:r>
          </a:p>
          <a:p>
            <a:pPr algn="l"/>
            <a:r>
              <a:rPr lang="en-US" sz="2400" dirty="0" smtClean="0"/>
              <a:t>_</a:t>
            </a:r>
            <a:r>
              <a:rPr lang="en-US" sz="2400" dirty="0" err="1" smtClean="0"/>
              <a:t>Helmer</a:t>
            </a:r>
            <a:r>
              <a:rPr lang="en-US" sz="2400" dirty="0" smtClean="0"/>
              <a:t>_. But at least let me send you--</a:t>
            </a:r>
          </a:p>
          <a:p>
            <a:pPr algn="l"/>
            <a:r>
              <a:rPr lang="en-US" sz="2400" dirty="0" smtClean="0"/>
              <a:t>_Nora_. Nothing--nothing--</a:t>
            </a:r>
          </a:p>
          <a:p>
            <a:pPr algn="l"/>
            <a:r>
              <a:rPr lang="en-US" sz="2400" dirty="0" smtClean="0"/>
              <a:t>_</a:t>
            </a:r>
            <a:r>
              <a:rPr lang="en-US" sz="2400" dirty="0" err="1" smtClean="0"/>
              <a:t>Helmer</a:t>
            </a:r>
            <a:r>
              <a:rPr lang="en-US" sz="2400" dirty="0" smtClean="0"/>
              <a:t>_. Let me help you if you are in want.</a:t>
            </a:r>
          </a:p>
          <a:p>
            <a:pPr algn="l"/>
            <a:r>
              <a:rPr lang="en-US" sz="2400" dirty="0" smtClean="0"/>
              <a:t>_Nora_. No. I can receive nothing from a stranger.</a:t>
            </a:r>
          </a:p>
          <a:p>
            <a:pPr algn="l"/>
            <a:r>
              <a:rPr lang="en-US" sz="2400" dirty="0" smtClean="0"/>
              <a:t>_</a:t>
            </a:r>
            <a:r>
              <a:rPr lang="en-US" sz="2400" dirty="0" err="1" smtClean="0"/>
              <a:t>Helmer</a:t>
            </a:r>
            <a:r>
              <a:rPr lang="en-US" sz="2400" dirty="0" smtClean="0"/>
              <a:t>_. Nora--can I never be anything more than a stranger to you?</a:t>
            </a:r>
          </a:p>
          <a:p>
            <a:pPr algn="l"/>
            <a:r>
              <a:rPr lang="en-US" sz="2400" dirty="0" smtClean="0"/>
              <a:t>_Nora_ (_taking her bag_). Ah, </a:t>
            </a:r>
            <a:r>
              <a:rPr lang="en-US" sz="2400" dirty="0" err="1" smtClean="0"/>
              <a:t>Torvald</a:t>
            </a:r>
            <a:r>
              <a:rPr lang="en-US" sz="2400" dirty="0" smtClean="0"/>
              <a:t>, the most wonderful thing of all would have to happen.</a:t>
            </a:r>
          </a:p>
          <a:p>
            <a:pPr algn="l"/>
            <a:r>
              <a:rPr lang="en-US" sz="2400" dirty="0" smtClean="0"/>
              <a:t>_</a:t>
            </a:r>
            <a:r>
              <a:rPr lang="en-US" sz="2400" dirty="0" err="1" smtClean="0"/>
              <a:t>Helmer</a:t>
            </a:r>
            <a:r>
              <a:rPr lang="en-US" sz="2400" dirty="0" smtClean="0"/>
              <a:t>_. Tell me what that would be!</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smtClean="0"/>
              <a:t>A Doll’s House- Act Three</a:t>
            </a:r>
            <a:endParaRPr lang="en-US" dirty="0"/>
          </a:p>
        </p:txBody>
      </p:sp>
      <p:sp>
        <p:nvSpPr>
          <p:cNvPr id="3" name="عنصر نائب للمحتوى 2"/>
          <p:cNvSpPr>
            <a:spLocks noGrp="1"/>
          </p:cNvSpPr>
          <p:nvPr>
            <p:ph idx="1"/>
          </p:nvPr>
        </p:nvSpPr>
        <p:spPr/>
        <p:txBody>
          <a:bodyPr/>
          <a:lstStyle/>
          <a:p>
            <a:pPr algn="l"/>
            <a:r>
              <a:rPr lang="en-US" sz="2400" dirty="0" smtClean="0"/>
              <a:t>Nora_. Both you and I would have to be so changed that--. Oh, </a:t>
            </a:r>
            <a:r>
              <a:rPr lang="en-US" sz="2400" dirty="0" err="1" smtClean="0"/>
              <a:t>Torvald</a:t>
            </a:r>
            <a:r>
              <a:rPr lang="en-US" sz="2400" dirty="0" smtClean="0"/>
              <a:t>, I don't believe any longer in wonderful things happening.</a:t>
            </a:r>
          </a:p>
          <a:p>
            <a:pPr algn="l"/>
            <a:r>
              <a:rPr lang="en-US" sz="2400" dirty="0" smtClean="0"/>
              <a:t>_</a:t>
            </a:r>
            <a:r>
              <a:rPr lang="en-US" sz="2400" dirty="0" err="1" smtClean="0"/>
              <a:t>Helmer</a:t>
            </a:r>
            <a:r>
              <a:rPr lang="en-US" sz="2400" dirty="0" smtClean="0"/>
              <a:t>_. But I will believe in it. Tell me? So changed that--?</a:t>
            </a:r>
          </a:p>
          <a:p>
            <a:pPr algn="l"/>
            <a:r>
              <a:rPr lang="en-US" sz="2400" dirty="0" smtClean="0"/>
              <a:t>_Nora_. That our life together would be a real wedlock. Good-bye. (_She goes out through the hall_.)</a:t>
            </a:r>
          </a:p>
          <a:p>
            <a:pPr algn="l"/>
            <a:r>
              <a:rPr lang="en-US" sz="2400" dirty="0" smtClean="0"/>
              <a:t>_</a:t>
            </a:r>
            <a:r>
              <a:rPr lang="en-US" sz="2400" dirty="0" err="1" smtClean="0"/>
              <a:t>Helmer</a:t>
            </a:r>
            <a:r>
              <a:rPr lang="en-US" sz="2400" dirty="0" smtClean="0"/>
              <a:t>_ (_sinks down on a chair at the door and buries his face in his hands_). Nora! Nora! (_Looks round, and rises_.) Empty. She is gone. (_A hope flashes across his mind_.) The most wonderful thing of all--?</a:t>
            </a:r>
          </a:p>
          <a:p>
            <a:pPr algn="l"/>
            <a:r>
              <a:rPr lang="en-US" sz="2400" dirty="0" smtClean="0"/>
              <a:t>(_The sound of a door shutting is heard from below_.)</a:t>
            </a:r>
          </a:p>
          <a:p>
            <a:r>
              <a:rPr lang="en-US" dirty="0" smtClean="0"/>
              <a:t> </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185</TotalTime>
  <Words>3184</Words>
  <Application>Microsoft Office PowerPoint</Application>
  <PresentationFormat>A4 Paper (210x297 mm)‎</PresentationFormat>
  <Paragraphs>148</Paragraphs>
  <Slides>33</Slides>
  <Notes>0</Notes>
  <HiddenSlides>0</HiddenSlides>
  <MMClips>0</MMClips>
  <ScaleCrop>false</ScaleCrop>
  <HeadingPairs>
    <vt:vector size="4" baseType="variant">
      <vt:variant>
        <vt:lpstr>سمة</vt:lpstr>
      </vt:variant>
      <vt:variant>
        <vt:i4>1</vt:i4>
      </vt:variant>
      <vt:variant>
        <vt:lpstr>عناوين الشرائح</vt:lpstr>
      </vt:variant>
      <vt:variant>
        <vt:i4>33</vt:i4>
      </vt:variant>
    </vt:vector>
  </HeadingPairs>
  <TitlesOfParts>
    <vt:vector size="34" baseType="lpstr">
      <vt:lpstr>Introductory lecture</vt:lpstr>
      <vt:lpstr>الشريحة 1</vt:lpstr>
      <vt:lpstr>الشريحة 2</vt:lpstr>
      <vt:lpstr> 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A Doll’s House- Act Three</vt:lpstr>
      <vt:lpstr>الشريحة 33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27</cp:revision>
  <dcterms:created xsi:type="dcterms:W3CDTF">2011-09-28T13:10:49Z</dcterms:created>
  <dcterms:modified xsi:type="dcterms:W3CDTF">2012-10-04T09:57:54Z</dcterms:modified>
</cp:coreProperties>
</file>