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70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42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5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  <a:cs typeface="Arial" pitchFamily="34" charset="0"/>
              </a:rPr>
              <a:t>Plagiarism</a:t>
            </a:r>
            <a:endParaRPr lang="en-US" b="1" dirty="0" smtClean="0">
              <a:solidFill>
                <a:schemeClr val="tx1"/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What Plagiarism is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Garamond" pitchFamily="18" charset="0"/>
                <a:ea typeface="Times New Roman"/>
              </a:rPr>
              <a:t>http://www.essex.ac.uk/plagiarism/index.html</a:t>
            </a:r>
            <a:endParaRPr lang="en-US" sz="2800" b="1" dirty="0">
              <a:effectLst/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14665</TotalTime>
  <Words>33</Words>
  <Application>Microsoft Office PowerPoint</Application>
  <PresentationFormat>A4 Paper (210x297 mm)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Lecture 5</vt:lpstr>
      <vt:lpstr>What Plagiarism is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241</cp:revision>
  <dcterms:created xsi:type="dcterms:W3CDTF">2009-10-14T19:14:34Z</dcterms:created>
  <dcterms:modified xsi:type="dcterms:W3CDTF">2012-10-06T17:05:38Z</dcterms:modified>
</cp:coreProperties>
</file>