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70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1200" y="-6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2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  <a:cs typeface="Arial" pitchFamily="34" charset="0"/>
              </a:rPr>
              <a:t>Classical Report of Research</a:t>
            </a:r>
            <a:endParaRPr lang="en-US" b="1" dirty="0" smtClean="0">
              <a:solidFill>
                <a:schemeClr val="tx1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Classical Report of Research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Abstract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Introduction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Literature Review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Methods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Data Analysis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Results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Discussion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Conclusion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Bibliography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Appendices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http://privatewww.essex.ac.uk/~scholp/report.htm</a:t>
            </a:r>
            <a:endParaRPr lang="en-US" sz="16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 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     </a:t>
            </a:r>
            <a:endParaRPr lang="en-US" sz="28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2925</TotalTime>
  <Words>51</Words>
  <Application>Microsoft Office PowerPoint</Application>
  <PresentationFormat>A4 Paper (210x297 mm)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Lecture 2</vt:lpstr>
      <vt:lpstr>Classical Report of Research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Abdullah Al Fraidan</cp:lastModifiedBy>
  <cp:revision>103</cp:revision>
  <dcterms:created xsi:type="dcterms:W3CDTF">2009-10-14T19:14:34Z</dcterms:created>
  <dcterms:modified xsi:type="dcterms:W3CDTF">2012-09-09T05:03:24Z</dcterms:modified>
</cp:coreProperties>
</file>