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60" y="-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</a:t>
            </a:r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7</a:t>
            </a:r>
            <a:endParaRPr lang="en-US" sz="6000" b="1" spc="-150" dirty="0" smtClean="0">
              <a:solidFill>
                <a:schemeClr val="accent6">
                  <a:lumMod val="75000"/>
                </a:schemeClr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CALL Applications</a:t>
            </a:r>
            <a:endParaRPr lang="en-US" b="1" dirty="0" smtClean="0">
              <a:solidFill>
                <a:srgbClr val="00B0F0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CALL Applications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>
                <a:solidFill>
                  <a:srgbClr val="00B0F0"/>
                </a:solidFill>
                <a:latin typeface="Garamond" pitchFamily="18" charset="0"/>
              </a:rPr>
              <a:t>http://privatewww.essex.ac.uk/~scholp/callsched.htm</a:t>
            </a:r>
            <a:endParaRPr lang="en-US" sz="2000" b="1" dirty="0">
              <a:solidFill>
                <a:srgbClr val="00B0F0"/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3015</TotalTime>
  <Words>33</Words>
  <Application>Microsoft Office PowerPoint</Application>
  <PresentationFormat>A4 Paper (210x297 mm)</PresentationFormat>
  <Paragraphs>14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عرض تقديمي في PowerPoint</vt:lpstr>
      <vt:lpstr>Lecture 7</vt:lpstr>
      <vt:lpstr>CALL Applications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sony</cp:lastModifiedBy>
  <cp:revision>116</cp:revision>
  <dcterms:created xsi:type="dcterms:W3CDTF">2009-10-14T19:14:34Z</dcterms:created>
  <dcterms:modified xsi:type="dcterms:W3CDTF">2013-03-01T15:35:29Z</dcterms:modified>
</cp:coreProperties>
</file>