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92" r:id="rId3"/>
    <p:sldId id="308" r:id="rId4"/>
    <p:sldId id="309" r:id="rId5"/>
    <p:sldId id="266" r:id="rId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313B4A"/>
    <a:srgbClr val="43A79C"/>
    <a:srgbClr val="EDBD1F"/>
    <a:srgbClr val="F04316"/>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4" autoAdjust="0"/>
  </p:normalViewPr>
  <p:slideViewPr>
    <p:cSldViewPr>
      <p:cViewPr varScale="1">
        <p:scale>
          <a:sx n="94" d="100"/>
          <a:sy n="94" d="100"/>
        </p:scale>
        <p:origin x="84" y="41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3/4/2014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381805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defRPr/>
            </a:pPr>
            <a:r>
              <a:rPr lang="en-US" sz="4000" b="1" dirty="0" smtClean="0">
                <a:solidFill>
                  <a:srgbClr val="FF0000"/>
                </a:solidFill>
                <a:latin typeface="AYM Wadiy S_U normal."/>
                <a:cs typeface="Times New Roman" pitchFamily="18" charset="0"/>
              </a:rPr>
              <a:t>Graduation Project</a:t>
            </a:r>
          </a:p>
          <a:p>
            <a:pPr algn="ctr">
              <a:defRPr/>
            </a:pPr>
            <a:endParaRPr lang="en-US" sz="4000" b="1" dirty="0" smtClean="0">
              <a:solidFill>
                <a:srgbClr val="FF0000"/>
              </a:solidFill>
              <a:latin typeface="AYM Wadiy S_U normal."/>
              <a:cs typeface="Times New Roman" pitchFamily="18" charset="0"/>
            </a:endParaRPr>
          </a:p>
          <a:p>
            <a:pPr algn="ctr">
              <a:defRPr/>
            </a:pPr>
            <a:r>
              <a:rPr lang="en-US" sz="2800" b="1" dirty="0" smtClean="0">
                <a:solidFill>
                  <a:schemeClr val="tx1">
                    <a:lumMod val="95000"/>
                    <a:lumOff val="5000"/>
                  </a:schemeClr>
                </a:solidFill>
                <a:latin typeface="AYM Wadiy S_U normal."/>
                <a:cs typeface="Times New Roman" pitchFamily="18" charset="0"/>
              </a:rPr>
              <a:t>Dr. Ahmad Alsagoafi</a:t>
            </a:r>
            <a:endParaRPr lang="en-US" sz="2800" b="1" dirty="0">
              <a:solidFill>
                <a:schemeClr val="tx1">
                  <a:lumMod val="95000"/>
                  <a:lumOff val="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en-US" b="1" dirty="0" smtClean="0">
                <a:effectLst>
                  <a:outerShdw blurRad="38100" dist="38100" dir="2700000" algn="tl">
                    <a:srgbClr val="000000">
                      <a:alpha val="43137"/>
                    </a:srgbClr>
                  </a:outerShdw>
                </a:effectLst>
                <a:cs typeface="Arial" pitchFamily="34" charset="0"/>
              </a:rPr>
              <a:t>Lecture One</a:t>
            </a:r>
            <a:endParaRPr lang="en-US" b="1" dirty="0">
              <a:effectLst>
                <a:outerShdw blurRad="38100" dist="38100" dir="2700000" algn="tl">
                  <a:srgbClr val="000000">
                    <a:alpha val="43137"/>
                  </a:srgbClr>
                </a:outerShdw>
              </a:effectLst>
              <a:cs typeface="Arial" pitchFamily="34" charset="0"/>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Course Introduction</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a:p>
            <a:pPr eaLnBrk="1" hangingPunct="1"/>
            <a:endParaRPr lang="en-US" sz="4000" b="1" dirty="0">
              <a:solidFill>
                <a:schemeClr val="tx1"/>
              </a:solidFill>
              <a:cs typeface="Arial" pitchFamily="34" charset="0"/>
            </a:endParaRPr>
          </a:p>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927373"/>
            <a:ext cx="8915400" cy="4525963"/>
          </a:xfrm>
        </p:spPr>
        <p:txBody>
          <a:bodyPr/>
          <a:lstStyle/>
          <a:p>
            <a:pPr algn="l"/>
            <a:r>
              <a:rPr lang="en-US" dirty="0">
                <a:latin typeface="Times New Roman"/>
                <a:cs typeface="Times New Roman"/>
              </a:rPr>
              <a:t>The Graduation Project  is a substantial piece of research that students are required to complete in order to graduate. Under the supervision of course instructors, students will make use of previous courses in terms of methodology and content, and put together a complete research proposal for their </a:t>
            </a:r>
            <a:r>
              <a:rPr lang="en-US" dirty="0" smtClean="0">
                <a:latin typeface="Times New Roman"/>
                <a:cs typeface="Times New Roman"/>
              </a:rPr>
              <a:t>graduation.</a:t>
            </a:r>
          </a:p>
          <a:p>
            <a:pPr algn="l"/>
            <a:endParaRPr lang="en-US" dirty="0">
              <a:latin typeface="Times New Roman"/>
              <a:cs typeface="Times New Roman"/>
            </a:endParaRPr>
          </a:p>
          <a:p>
            <a:pPr algn="l"/>
            <a:r>
              <a:rPr lang="en-US" dirty="0">
                <a:latin typeface="Times New Roman"/>
                <a:cs typeface="Times New Roman"/>
              </a:rPr>
              <a:t>. </a:t>
            </a:r>
            <a:endParaRPr lang="ar-SA" dirty="0"/>
          </a:p>
        </p:txBody>
      </p:sp>
      <p:sp>
        <p:nvSpPr>
          <p:cNvPr id="2" name="Title 1"/>
          <p:cNvSpPr>
            <a:spLocks noGrp="1"/>
          </p:cNvSpPr>
          <p:nvPr>
            <p:ph type="title"/>
          </p:nvPr>
        </p:nvSpPr>
        <p:spPr/>
        <p:txBody>
          <a:bodyPr/>
          <a:lstStyle/>
          <a:p>
            <a:pPr algn="ctr"/>
            <a:r>
              <a:rPr lang="en-US" dirty="0" smtClean="0"/>
              <a:t>Course Introduction</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927373"/>
            <a:ext cx="8915400" cy="4525963"/>
          </a:xfrm>
        </p:spPr>
        <p:txBody>
          <a:bodyPr/>
          <a:lstStyle/>
          <a:p>
            <a:pPr algn="l"/>
            <a:r>
              <a:rPr lang="en-US" dirty="0">
                <a:latin typeface="Times New Roman"/>
                <a:cs typeface="Times New Roman"/>
              </a:rPr>
              <a:t>Throughout the process, students will benefit from the feedback and guidance of course instructors in three main fields (linguistics, translation and literature). The process gives students a hands-on experience in designing substantial projects and applying their analytical and problem-solving skills in a professional manner.</a:t>
            </a:r>
          </a:p>
          <a:p>
            <a:pPr algn="l"/>
            <a:endParaRPr lang="en-US" dirty="0">
              <a:latin typeface="Times New Roman"/>
              <a:cs typeface="Times New Roman"/>
            </a:endParaRPr>
          </a:p>
          <a:p>
            <a:pPr algn="l"/>
            <a:r>
              <a:rPr lang="en-US" dirty="0">
                <a:latin typeface="Times New Roman"/>
                <a:cs typeface="Times New Roman"/>
              </a:rPr>
              <a:t>. </a:t>
            </a:r>
            <a:endParaRPr lang="ar-SA" dirty="0"/>
          </a:p>
        </p:txBody>
      </p:sp>
      <p:sp>
        <p:nvSpPr>
          <p:cNvPr id="2" name="Title 1"/>
          <p:cNvSpPr>
            <a:spLocks noGrp="1"/>
          </p:cNvSpPr>
          <p:nvPr>
            <p:ph type="title"/>
          </p:nvPr>
        </p:nvSpPr>
        <p:spPr/>
        <p:txBody>
          <a:bodyPr/>
          <a:lstStyle/>
          <a:p>
            <a:pPr algn="ctr"/>
            <a:r>
              <a:rPr lang="en-US" dirty="0" smtClean="0"/>
              <a:t>Course Introduction</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561473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8B8D0FBF-03BB-4501-A633-1AF07D853AD2}" vid="{B9AECDA4-F035-416B-AC03-1D370D83E8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Template>
  <TotalTime>35</TotalTime>
  <Words>138</Words>
  <Application>Microsoft Office PowerPoint</Application>
  <PresentationFormat>A4 Paper (210x297 mm)</PresentationFormat>
  <Paragraphs>27</Paragraphs>
  <Slides>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AYM Wadiy S_U normal.</vt:lpstr>
      <vt:lpstr>Calibri</vt:lpstr>
      <vt:lpstr>Times New Roman</vt:lpstr>
      <vt:lpstr>Office Theme</vt:lpstr>
      <vt:lpstr>PowerPoint Presentation</vt:lpstr>
      <vt:lpstr>Lecture One</vt:lpstr>
      <vt:lpstr>Course Introduction</vt:lpstr>
      <vt:lpstr>Course Introduction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Ahmad Alsagoafi</cp:lastModifiedBy>
  <cp:revision>4</cp:revision>
  <dcterms:created xsi:type="dcterms:W3CDTF">2014-02-26T08:55:04Z</dcterms:created>
  <dcterms:modified xsi:type="dcterms:W3CDTF">2014-03-04T07:28:24Z</dcterms:modified>
</cp:coreProperties>
</file>