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92" r:id="rId3"/>
    <p:sldId id="308" r:id="rId4"/>
    <p:sldId id="309" r:id="rId5"/>
    <p:sldId id="310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313B4A"/>
    <a:srgbClr val="43A79C"/>
    <a:srgbClr val="EDBD1F"/>
    <a:srgbClr val="F04316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4" autoAdjust="0"/>
  </p:normalViewPr>
  <p:slideViewPr>
    <p:cSldViewPr>
      <p:cViewPr varScale="1">
        <p:scale>
          <a:sx n="94" d="100"/>
          <a:sy n="94" d="100"/>
        </p:scale>
        <p:origin x="84" y="4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005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Graduation Project</a:t>
            </a:r>
          </a:p>
          <a:p>
            <a:pPr algn="ctr">
              <a:defRPr/>
            </a:pPr>
            <a:endParaRPr lang="en-US" sz="40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YM Wadiy S_U normal."/>
                <a:cs typeface="Times New Roman" pitchFamily="18" charset="0"/>
              </a:rPr>
              <a:t>Dr. Ahmad Alsagoafi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Two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Choosing a research topic</a:t>
            </a: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en-US" sz="4000" b="1" dirty="0">
              <a:solidFill>
                <a:schemeClr val="tx1"/>
              </a:solidFill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56792"/>
            <a:ext cx="8915400" cy="4525963"/>
          </a:xfrm>
        </p:spPr>
        <p:txBody>
          <a:bodyPr/>
          <a:lstStyle/>
          <a:p>
            <a:pPr algn="l" rtl="0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th-TH" sz="24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Individuals’ own </a:t>
            </a:r>
            <a:r>
              <a:rPr lang="th-TH" sz="2400" dirty="0">
                <a:solidFill>
                  <a:srgbClr val="0070C0"/>
                </a:solidFill>
                <a:latin typeface="Times New Roman" pitchFamily="18" charset="0"/>
              </a:rPr>
              <a:t>experience of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practical problems in certain fields.</a:t>
            </a:r>
          </a:p>
          <a:p>
            <a:pPr algn="l" rtl="0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2- Individuals’ Reading </a:t>
            </a:r>
          </a:p>
          <a:p>
            <a:pPr algn="l" rtl="0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3- Literature Review.</a:t>
            </a:r>
          </a:p>
          <a:p>
            <a:pPr algn="l" rtl="0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	Books, internet, archives, journals, newspapers, etc.</a:t>
            </a:r>
          </a:p>
          <a:p>
            <a:pPr algn="l" rtl="0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4- Conducting interviews.</a:t>
            </a:r>
          </a:p>
          <a:p>
            <a:pPr algn="l" rtl="0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5- Examining records or reports.</a:t>
            </a:r>
            <a:endParaRPr lang="ar-SA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sz="3200" b="1" dirty="0">
                <a:solidFill>
                  <a:srgbClr val="1911BF"/>
                </a:solidFill>
                <a:latin typeface="Times New Roman" pitchFamily="18" charset="0"/>
              </a:rPr>
              <a:t>Where do research topics come from?</a:t>
            </a:r>
            <a:r>
              <a:rPr lang="en-US" sz="3200" b="1" dirty="0">
                <a:solidFill>
                  <a:srgbClr val="1911B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>
                <a:solidFill>
                  <a:srgbClr val="1911B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algn="l" rtl="0"/>
            <a:r>
              <a:rPr lang="en-US" b="1" dirty="0">
                <a:solidFill>
                  <a:srgbClr val="FF0000"/>
                </a:solidFill>
              </a:rPr>
              <a:t>A Research topic should be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</a:p>
          <a:p>
            <a:pPr algn="l" rtl="0"/>
            <a:endParaRPr lang="en-US" b="1" dirty="0">
              <a:solidFill>
                <a:srgbClr val="FF0000"/>
              </a:solidFill>
            </a:endParaRPr>
          </a:p>
          <a:p>
            <a:pPr algn="l" rtl="0"/>
            <a:r>
              <a:rPr lang="en-US" dirty="0"/>
              <a:t>1- Specific.</a:t>
            </a:r>
          </a:p>
          <a:p>
            <a:pPr algn="l" rtl="0"/>
            <a:r>
              <a:rPr lang="en-US" dirty="0"/>
              <a:t>2- Measurable. </a:t>
            </a:r>
          </a:p>
          <a:p>
            <a:pPr algn="l" rtl="0"/>
            <a:r>
              <a:rPr lang="en-US" dirty="0"/>
              <a:t>3- Achievable.</a:t>
            </a:r>
          </a:p>
          <a:p>
            <a:pPr algn="l" rtl="0"/>
            <a:r>
              <a:rPr lang="en-US" dirty="0"/>
              <a:t>4- Time-specific.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>
                <a:solidFill>
                  <a:srgbClr val="1911BF"/>
                </a:solidFill>
              </a:rPr>
              <a:t>Choosing a Research Topic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47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algn="l" rtl="0"/>
            <a:r>
              <a:rPr lang="en-US" sz="2800" b="1" dirty="0">
                <a:solidFill>
                  <a:srgbClr val="C00000"/>
                </a:solidFill>
              </a:rPr>
              <a:t>Ask yourself the questing:</a:t>
            </a:r>
          </a:p>
          <a:p>
            <a:pPr algn="l" rtl="0"/>
            <a:r>
              <a:rPr lang="en-US" sz="2400" b="1" dirty="0">
                <a:solidFill>
                  <a:srgbClr val="0070C0"/>
                </a:solidFill>
              </a:rPr>
              <a:t>WHY</a:t>
            </a:r>
            <a:r>
              <a:rPr lang="en-US" sz="2400" dirty="0">
                <a:solidFill>
                  <a:srgbClr val="C00000"/>
                </a:solidFill>
              </a:rPr>
              <a:t> did you choose this topic?</a:t>
            </a:r>
          </a:p>
          <a:p>
            <a:pPr marL="0" indent="0" algn="l" rtl="0"/>
            <a:r>
              <a:rPr lang="en-US" sz="2400" b="1" dirty="0">
                <a:solidFill>
                  <a:srgbClr val="0070C0"/>
                </a:solidFill>
              </a:rPr>
              <a:t>- Significance.</a:t>
            </a:r>
          </a:p>
          <a:p>
            <a:pPr marL="0" indent="0" algn="l" rtl="0"/>
            <a:r>
              <a:rPr lang="en-US" sz="2400" dirty="0">
                <a:solidFill>
                  <a:srgbClr val="C00000"/>
                </a:solidFill>
              </a:rPr>
              <a:t>	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Local</a:t>
            </a:r>
          </a:p>
          <a:p>
            <a:pPr marL="0" indent="0" algn="l" rtl="0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national</a:t>
            </a:r>
          </a:p>
          <a:p>
            <a:pPr marL="0" indent="0" algn="l" rtl="0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international</a:t>
            </a:r>
          </a:p>
          <a:p>
            <a:pPr algn="l" rtl="0"/>
            <a:r>
              <a:rPr lang="en-US" sz="2400" dirty="0">
                <a:solidFill>
                  <a:srgbClr val="0070C0"/>
                </a:solidFill>
              </a:rPr>
              <a:t>- </a:t>
            </a:r>
            <a:r>
              <a:rPr lang="en-US" sz="2400" b="1" dirty="0">
                <a:solidFill>
                  <a:srgbClr val="0070C0"/>
                </a:solidFill>
              </a:rPr>
              <a:t>Implications.</a:t>
            </a:r>
          </a:p>
          <a:p>
            <a:pPr algn="l" rtl="0"/>
            <a:r>
              <a:rPr lang="en-US" sz="2400" b="1" dirty="0">
                <a:solidFill>
                  <a:srgbClr val="0070C0"/>
                </a:solidFill>
              </a:rPr>
              <a:t>- Limitation.</a:t>
            </a:r>
          </a:p>
          <a:p>
            <a:pPr algn="l" rtl="0"/>
            <a:r>
              <a:rPr lang="en-US" sz="2400" b="1" dirty="0">
                <a:solidFill>
                  <a:srgbClr val="0070C0"/>
                </a:solidFill>
              </a:rPr>
              <a:t>- Aims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Developing your Research topic	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45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8B8D0FBF-03BB-4501-A633-1AF07D853AD2}" vid="{B9AECDA4-F035-416B-AC03-1D370D83E8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</Template>
  <TotalTime>58</TotalTime>
  <Words>103</Words>
  <Application>Microsoft Office PowerPoint</Application>
  <PresentationFormat>A4 Paper (210x297 mm)</PresentationFormat>
  <Paragraphs>45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AYM Wadiy S_U normal.</vt:lpstr>
      <vt:lpstr>Calibri</vt:lpstr>
      <vt:lpstr>Times New Roman</vt:lpstr>
      <vt:lpstr>Office Theme</vt:lpstr>
      <vt:lpstr>PowerPoint Presentation</vt:lpstr>
      <vt:lpstr>Lecture Two</vt:lpstr>
      <vt:lpstr>Where do research topics come from? </vt:lpstr>
      <vt:lpstr>Choosing a Research Topic</vt:lpstr>
      <vt:lpstr>Developing your Research topic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Bassim Ali Yoseif Alsabbgh</cp:lastModifiedBy>
  <cp:revision>12</cp:revision>
  <dcterms:created xsi:type="dcterms:W3CDTF">2014-02-26T08:55:04Z</dcterms:created>
  <dcterms:modified xsi:type="dcterms:W3CDTF">2014-03-04T08:48:10Z</dcterms:modified>
</cp:coreProperties>
</file>