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313B4A"/>
    <a:srgbClr val="43A79C"/>
    <a:srgbClr val="EDBD1F"/>
    <a:srgbClr val="F04316"/>
    <a:srgbClr val="81AA52"/>
    <a:srgbClr val="0E478A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4" autoAdjust="0"/>
  </p:normalViewPr>
  <p:slideViewPr>
    <p:cSldViewPr>
      <p:cViewPr varScale="1">
        <p:scale>
          <a:sx n="94" d="100"/>
          <a:sy n="94" d="100"/>
        </p:scale>
        <p:origin x="84" y="4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05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005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955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744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0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Graduation Project</a:t>
            </a:r>
          </a:p>
          <a:p>
            <a:pPr algn="ctr">
              <a:defRPr/>
            </a:pPr>
            <a:endParaRPr lang="en-US" sz="40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YM Wadiy S_U normal."/>
                <a:cs typeface="Times New Roman" pitchFamily="18" charset="0"/>
              </a:rPr>
              <a:t>Dr. Ahmad Alsagoafi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 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Three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Research Proposal</a:t>
            </a: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en-US" sz="4000" b="1" dirty="0">
              <a:solidFill>
                <a:schemeClr val="tx1"/>
              </a:solidFill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56792"/>
            <a:ext cx="8915400" cy="4525963"/>
          </a:xfrm>
        </p:spPr>
        <p:txBody>
          <a:bodyPr/>
          <a:lstStyle/>
          <a:p>
            <a:pPr marL="0" indent="0" algn="l">
              <a:lnSpc>
                <a:spcPct val="150000"/>
              </a:lnSpc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1- </a:t>
            </a: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What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is a research </a:t>
            </a: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proposal?</a:t>
            </a: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2-Why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you present a research proposal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3-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How to Develop the Research Proposal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?</a:t>
            </a:r>
          </a:p>
          <a:p>
            <a:pPr marL="0" indent="0" algn="l">
              <a:lnSpc>
                <a:spcPct val="150000"/>
              </a:lnSpc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4-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Suggested Format for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the Research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Proposal</a:t>
            </a:r>
          </a:p>
          <a:p>
            <a:pPr marL="0" indent="0" algn="l">
              <a:lnSpc>
                <a:spcPct val="150000"/>
              </a:lnSpc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  <a:p>
            <a:pPr marL="0" indent="0" algn="l">
              <a:lnSpc>
                <a:spcPct val="150000"/>
              </a:lnSpc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 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  <a:p>
            <a:pPr marL="0" indent="0" algn="l">
              <a:lnSpc>
                <a:spcPct val="150000"/>
              </a:lnSpc>
            </a:pP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Research Proposal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12776"/>
            <a:ext cx="8915400" cy="4525963"/>
          </a:xfrm>
        </p:spPr>
        <p:txBody>
          <a:bodyPr/>
          <a:lstStyle/>
          <a:p>
            <a:pPr marL="0"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/>
              <a:t>Various </a:t>
            </a:r>
            <a:r>
              <a:rPr lang="en-US" sz="2400" dirty="0"/>
              <a:t>terminologies are used to mean a research proposal depending on why the research is carried out? </a:t>
            </a:r>
          </a:p>
          <a:p>
            <a:pPr marL="0"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US" sz="2400" dirty="0"/>
              <a:t>Research outline</a:t>
            </a:r>
          </a:p>
          <a:p>
            <a:pPr marL="0"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US" sz="2400" dirty="0"/>
              <a:t>Plan of research</a:t>
            </a:r>
          </a:p>
          <a:p>
            <a:pPr marL="0"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US" sz="2400" dirty="0"/>
              <a:t>Research/project proposal</a:t>
            </a:r>
          </a:p>
          <a:p>
            <a:pPr marL="0"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US" sz="2400" dirty="0"/>
              <a:t>Thesis </a:t>
            </a:r>
            <a:r>
              <a:rPr lang="en-US" sz="2400" dirty="0" smtClean="0"/>
              <a:t>plan</a:t>
            </a:r>
            <a:endParaRPr lang="en-GB" sz="2400" dirty="0"/>
          </a:p>
          <a:p>
            <a:pPr algn="l">
              <a:lnSpc>
                <a:spcPct val="150000"/>
              </a:lnSpc>
            </a:pPr>
            <a:r>
              <a:rPr lang="en-GB" sz="2400" dirty="0"/>
              <a:t>It details how the study will be completed in order to achieve the aims and objectives and address the research questions or problems.</a:t>
            </a:r>
          </a:p>
          <a:p>
            <a:pPr algn="l">
              <a:lnSpc>
                <a:spcPct val="150000"/>
              </a:lnSpc>
            </a:pPr>
            <a:endParaRPr lang="en-US" sz="2400" dirty="0"/>
          </a:p>
          <a:p>
            <a:pPr algn="l">
              <a:lnSpc>
                <a:spcPct val="150000"/>
              </a:lnSpc>
            </a:pPr>
            <a:endParaRPr lang="en-GB" sz="2400" dirty="0"/>
          </a:p>
          <a:p>
            <a:pPr algn="l"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Research proposal?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47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40768"/>
            <a:ext cx="8915400" cy="4525963"/>
          </a:xfrm>
        </p:spPr>
        <p:txBody>
          <a:bodyPr/>
          <a:lstStyle/>
          <a:p>
            <a:pPr algn="l" rtl="0"/>
            <a:r>
              <a:rPr lang="en-US" sz="2400" dirty="0"/>
              <a:t>1- the research proposal is meant to convince your supervisor or department of the validity of your research project and that you have the ability and the work-plan to complete it. </a:t>
            </a:r>
            <a:endParaRPr lang="en-GB" sz="2400" b="1" i="1" dirty="0"/>
          </a:p>
          <a:p>
            <a:pPr algn="l" rtl="0"/>
            <a:r>
              <a:rPr lang="en-NZ" sz="2400" dirty="0"/>
              <a:t>2- Witting the research proposal gives you an opportunity to think through your project carefully, and define what you exactly want to  investigate</a:t>
            </a:r>
            <a:r>
              <a:rPr lang="en-NZ" sz="2400" dirty="0" smtClean="0"/>
              <a:t>.</a:t>
            </a:r>
            <a:endParaRPr lang="en-NZ" sz="2400" dirty="0"/>
          </a:p>
          <a:p>
            <a:pPr algn="l" rtl="0"/>
            <a:r>
              <a:rPr lang="en-NZ" sz="2400" dirty="0"/>
              <a:t>3- The research proposal can provide you with an outline that guides you through the research process</a:t>
            </a:r>
            <a:r>
              <a:rPr lang="en-NZ" sz="2400" dirty="0" smtClean="0"/>
              <a:t>.</a:t>
            </a:r>
            <a:endParaRPr lang="en-NZ" sz="2400" dirty="0"/>
          </a:p>
          <a:p>
            <a:pPr algn="l" rtl="0"/>
            <a:r>
              <a:rPr lang="en-NZ" sz="2400" dirty="0"/>
              <a:t>4- Lets your supervisor and/or department know exactly what your research is going to be about and how you are going to do it</a:t>
            </a:r>
            <a:r>
              <a:rPr lang="en-NZ" sz="2400" dirty="0" smtClean="0"/>
              <a:t>.</a:t>
            </a:r>
            <a:endParaRPr lang="en-NZ" sz="2400" dirty="0"/>
          </a:p>
          <a:p>
            <a:pPr algn="l" rtl="0"/>
            <a:r>
              <a:rPr lang="en-NZ" sz="2400" dirty="0"/>
              <a:t>5- The research projects helps the department to choose an appropriate supervisor based on the latter’s specialization.</a:t>
            </a:r>
          </a:p>
          <a:p>
            <a:pPr algn="l" rtl="0"/>
            <a:endParaRPr lang="en-NZ" sz="2400" dirty="0"/>
          </a:p>
          <a:p>
            <a:pPr algn="ctr"/>
            <a:endParaRPr lang="en-GB" sz="2400" b="1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b="1" dirty="0">
                <a:solidFill>
                  <a:srgbClr val="1911BF"/>
                </a:solidFill>
                <a:latin typeface="Times New Roman" pitchFamily="18" charset="0"/>
                <a:cs typeface="Times New Roman" pitchFamily="18" charset="0"/>
              </a:rPr>
              <a:t>Why should you present a research proposal?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45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12776"/>
            <a:ext cx="8915400" cy="4525963"/>
          </a:xfrm>
        </p:spPr>
        <p:txBody>
          <a:bodyPr/>
          <a:lstStyle/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Choosing an appropriate research topic .</a:t>
            </a: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Narrowing down and focussing your topic</a:t>
            </a: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Determining research objectives</a:t>
            </a: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 formulating  specific research questions for investigation .</a:t>
            </a:r>
            <a:r>
              <a:rPr lang="en-NZ" sz="1800" b="1" i="1" dirty="0">
                <a:solidFill>
                  <a:srgbClr val="0070C0"/>
                </a:solidFill>
              </a:rPr>
              <a:t> </a:t>
            </a:r>
            <a:endParaRPr lang="en-NZ" sz="1800" dirty="0"/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Outlining the main literature in the topic area</a:t>
            </a: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Deciding on research methodology. </a:t>
            </a: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Proposing an approach to data analysis  </a:t>
            </a: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Developing a timeline</a:t>
            </a: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Developing a budget and resources you will need</a:t>
            </a: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</a:pPr>
            <a:r>
              <a:rPr lang="en-NZ" sz="1800" dirty="0"/>
              <a:t>Developing a bibliography/list of references. </a:t>
            </a:r>
            <a:endParaRPr lang="en-GB" sz="1800" dirty="0"/>
          </a:p>
          <a:p>
            <a:pPr algn="l" rtl="0"/>
            <a:endParaRPr lang="en-GB" sz="1800" dirty="0"/>
          </a:p>
          <a:p>
            <a:pPr algn="l" rtl="0">
              <a:lnSpc>
                <a:spcPct val="90000"/>
              </a:lnSpc>
            </a:pPr>
            <a:endParaRPr lang="en-GB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i="1" dirty="0">
                <a:solidFill>
                  <a:srgbClr val="0070C0"/>
                </a:solidFill>
              </a:rPr>
              <a:t>How to Develop the Research Proposal?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12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908720"/>
            <a:ext cx="8915400" cy="4525963"/>
          </a:xfrm>
        </p:spPr>
        <p:txBody>
          <a:bodyPr/>
          <a:lstStyle/>
          <a:p>
            <a:pPr marL="0" indent="0" algn="l" rtl="0"/>
            <a:r>
              <a:rPr lang="en-US" sz="2400" b="1" dirty="0">
                <a:solidFill>
                  <a:srgbClr val="1911BF"/>
                </a:solidFill>
              </a:rPr>
              <a:t>Title</a:t>
            </a:r>
          </a:p>
          <a:p>
            <a:pPr marL="0" indent="0" algn="l" rtl="0"/>
            <a:r>
              <a:rPr lang="en-US" sz="2400" dirty="0"/>
              <a:t>Table of Contents</a:t>
            </a:r>
          </a:p>
          <a:p>
            <a:pPr marL="0" indent="0" algn="l" rtl="0"/>
            <a:r>
              <a:rPr lang="en-US" sz="2400" dirty="0"/>
              <a:t>Abstract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400" dirty="0"/>
              <a:t>Introduction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400" dirty="0"/>
              <a:t>Literature review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400" dirty="0"/>
              <a:t>Significance of Research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400" dirty="0"/>
              <a:t>Research Question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400" dirty="0"/>
              <a:t>Research Methodology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400" dirty="0"/>
              <a:t>Ethical Consideration.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400" dirty="0"/>
              <a:t>Limitations of the study.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400" dirty="0"/>
              <a:t>Expected Results.</a:t>
            </a:r>
          </a:p>
          <a:p>
            <a:pPr marL="457200" indent="-457200" algn="l" rtl="0">
              <a:buFont typeface="Wingdings" pitchFamily="2" charset="2"/>
              <a:buChar char="v"/>
            </a:pPr>
            <a:r>
              <a:rPr lang="en-US" sz="2400" dirty="0"/>
              <a:t>References</a:t>
            </a:r>
          </a:p>
          <a:p>
            <a:pPr marL="457200" indent="-457200" algn="l" rtl="0">
              <a:buFont typeface="Wingdings" pitchFamily="2" charset="2"/>
              <a:buChar char="v"/>
            </a:pPr>
            <a:endParaRPr lang="en-GB" sz="2400" dirty="0"/>
          </a:p>
          <a:p>
            <a:pPr algn="l"/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-27384"/>
            <a:ext cx="8915400" cy="1143000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Suggested Format for Research Proposal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1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.pptx" id="{8B8D0FBF-03BB-4501-A633-1AF07D853AD2}" vid="{B9AECDA4-F035-416B-AC03-1D370D83E8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</Template>
  <TotalTime>73</TotalTime>
  <Words>353</Words>
  <Application>Microsoft Office PowerPoint</Application>
  <PresentationFormat>A4 Paper (210x297 mm)</PresentationFormat>
  <Paragraphs>71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Lecture Three</vt:lpstr>
      <vt:lpstr>The Research Proposal</vt:lpstr>
      <vt:lpstr>What is a Research proposal?</vt:lpstr>
      <vt:lpstr>Why should you present a research proposal?</vt:lpstr>
      <vt:lpstr>How to Develop the Research Proposal?</vt:lpstr>
      <vt:lpstr>Suggested Format for Research Proposal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Bassim Ali Yoseif Alsabbgh</cp:lastModifiedBy>
  <cp:revision>13</cp:revision>
  <dcterms:created xsi:type="dcterms:W3CDTF">2014-02-26T08:55:04Z</dcterms:created>
  <dcterms:modified xsi:type="dcterms:W3CDTF">2014-03-04T08:48:25Z</dcterms:modified>
</cp:coreProperties>
</file>