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2" r:id="rId3"/>
    <p:sldId id="316" r:id="rId4"/>
    <p:sldId id="318" r:id="rId5"/>
    <p:sldId id="319" r:id="rId6"/>
    <p:sldId id="317" r:id="rId7"/>
    <p:sldId id="308" r:id="rId8"/>
    <p:sldId id="320" r:id="rId9"/>
    <p:sldId id="321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4" autoAdjust="0"/>
  </p:normalViewPr>
  <p:slideViewPr>
    <p:cSldViewPr>
      <p:cViewPr varScale="1">
        <p:scale>
          <a:sx n="94" d="100"/>
          <a:sy n="94" d="100"/>
        </p:scale>
        <p:origin x="84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269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323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Graduation Project</a:t>
            </a:r>
          </a:p>
          <a:p>
            <a:pPr algn="ctr">
              <a:defRPr/>
            </a:pPr>
            <a:endParaRPr lang="en-US" sz="40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YM Wadiy S_U normal."/>
                <a:cs typeface="Times New Roman" pitchFamily="18" charset="0"/>
              </a:rPr>
              <a:t>Dr. Ahmad Alsagoafi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Six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4000" dirty="0"/>
              <a:t>Presentation of the Proposal</a:t>
            </a:r>
            <a:endParaRPr lang="en-US" sz="4000" b="1" dirty="0">
              <a:solidFill>
                <a:schemeClr val="tx1"/>
              </a:solidFill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Presentation of the Proposal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i="1" dirty="0" smtClean="0"/>
              <a:t>Page layout</a:t>
            </a:r>
            <a:r>
              <a:rPr lang="en-US" dirty="0" smtClean="0"/>
              <a:t>: </a:t>
            </a:r>
          </a:p>
          <a:p>
            <a:pPr algn="l"/>
            <a:endParaRPr lang="en-US" dirty="0"/>
          </a:p>
          <a:p>
            <a:pPr algn="l"/>
            <a:r>
              <a:rPr lang="en-US" b="1" i="1" dirty="0"/>
              <a:t>Page orientation should be</a:t>
            </a:r>
            <a:r>
              <a:rPr lang="en-US" dirty="0"/>
              <a:t> set to Portrait (not Landscape</a:t>
            </a:r>
            <a:r>
              <a:rPr lang="en-US" dirty="0" smtClean="0"/>
              <a:t>).</a:t>
            </a: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sz="1800" b="1" dirty="0"/>
              <a:t>How to Change Page Layout in Microsoft Word 2010 Tutorial</a:t>
            </a:r>
            <a:endParaRPr lang="en-US" sz="1800" dirty="0"/>
          </a:p>
          <a:p>
            <a:pPr algn="l"/>
            <a:r>
              <a:rPr lang="en-US" sz="1800" dirty="0"/>
              <a:t>http://www.youtube.com/watch?v=hhOSsitOmlk</a:t>
            </a:r>
          </a:p>
          <a:p>
            <a:pPr algn="l"/>
            <a:endParaRPr lang="en-US" dirty="0" smtClean="0"/>
          </a:p>
          <a:p>
            <a:endParaRPr lang="en-US" dirty="0"/>
          </a:p>
          <a:p>
            <a:r>
              <a:rPr lang="en-US" dirty="0"/>
              <a:t>	</a:t>
            </a:r>
          </a:p>
          <a:p>
            <a:r>
              <a:rPr lang="en-US" dirty="0"/>
              <a:t>5.2 		</a:t>
            </a:r>
          </a:p>
          <a:p>
            <a:pPr algn="l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65168" y="4149080"/>
            <a:ext cx="322664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559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Presentation of the Proposal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i="1" dirty="0" smtClean="0"/>
              <a:t>NUMBERING </a:t>
            </a:r>
            <a:r>
              <a:rPr lang="en-US" i="1" dirty="0"/>
              <a:t>OF PAGES</a:t>
            </a:r>
            <a:r>
              <a:rPr lang="en-US" i="1" dirty="0" smtClean="0"/>
              <a:t>:</a:t>
            </a:r>
          </a:p>
          <a:p>
            <a:pPr algn="l"/>
            <a:r>
              <a:rPr lang="en-US" i="1" dirty="0" smtClean="0"/>
              <a:t> </a:t>
            </a:r>
            <a:r>
              <a:rPr lang="en-US" dirty="0"/>
              <a:t>All pages, including abstract, appendices, indices, drawings, maps, pages of photographs, </a:t>
            </a:r>
            <a:r>
              <a:rPr lang="en-US" dirty="0" err="1"/>
              <a:t>etc</a:t>
            </a:r>
            <a:r>
              <a:rPr lang="en-US" dirty="0"/>
              <a:t>, should be numbered consecutively in one sequence starting with the title page as 1</a:t>
            </a:r>
            <a:r>
              <a:rPr lang="en-US" dirty="0" smtClean="0"/>
              <a:t>.</a:t>
            </a:r>
          </a:p>
          <a:p>
            <a:pPr algn="l"/>
            <a:endParaRPr lang="en-US" dirty="0"/>
          </a:p>
          <a:p>
            <a:pPr algn="l"/>
            <a:endParaRPr lang="en-US" sz="800" dirty="0" smtClean="0"/>
          </a:p>
          <a:p>
            <a:pPr algn="l"/>
            <a:r>
              <a:rPr lang="en-US" sz="1800" b="1" dirty="0"/>
              <a:t>Word 2010 - Adding Page Numbers to Documents </a:t>
            </a:r>
            <a:endParaRPr lang="en-US" sz="1800" dirty="0"/>
          </a:p>
          <a:p>
            <a:pPr algn="l"/>
            <a:r>
              <a:rPr lang="en-US" sz="1800" dirty="0"/>
              <a:t>http://www.youtube.com/watch?v=ToBIKmXgoWE</a:t>
            </a:r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/>
              <a:t>	</a:t>
            </a:r>
          </a:p>
          <a:p>
            <a:pPr algn="l"/>
            <a:r>
              <a:rPr lang="en-US" dirty="0"/>
              <a:t>		</a:t>
            </a:r>
          </a:p>
          <a:p>
            <a:pPr algn="l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240" y="3645024"/>
            <a:ext cx="2743200" cy="269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7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Presentation of the Proposal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i="1" dirty="0"/>
              <a:t>FONT: </a:t>
            </a:r>
            <a:r>
              <a:rPr lang="en-US" dirty="0"/>
              <a:t>Size 12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</a:t>
            </a:r>
          </a:p>
          <a:p>
            <a:pPr algn="l"/>
            <a:endParaRPr lang="en-US" sz="1800" b="1" dirty="0" smtClean="0"/>
          </a:p>
          <a:p>
            <a:pPr algn="l"/>
            <a:endParaRPr lang="en-US" sz="1800" b="1" dirty="0"/>
          </a:p>
          <a:p>
            <a:pPr algn="l"/>
            <a:endParaRPr lang="en-US" sz="1800" b="1" dirty="0" smtClean="0"/>
          </a:p>
          <a:p>
            <a:pPr algn="l"/>
            <a:endParaRPr lang="en-US" sz="1800" b="1" dirty="0"/>
          </a:p>
          <a:p>
            <a:pPr algn="l"/>
            <a:endParaRPr lang="en-US" sz="1800" b="1" dirty="0" smtClean="0"/>
          </a:p>
          <a:p>
            <a:pPr algn="l"/>
            <a:endParaRPr lang="en-US" sz="1800" b="1" dirty="0"/>
          </a:p>
          <a:p>
            <a:pPr algn="l"/>
            <a:endParaRPr lang="en-US" sz="1800" b="1" dirty="0" smtClean="0"/>
          </a:p>
          <a:p>
            <a:pPr algn="l"/>
            <a:endParaRPr lang="en-US" sz="1800" b="1" dirty="0"/>
          </a:p>
          <a:p>
            <a:pPr algn="l"/>
            <a:endParaRPr lang="en-US" sz="1800" b="1" dirty="0" smtClean="0"/>
          </a:p>
          <a:p>
            <a:pPr algn="l"/>
            <a:r>
              <a:rPr lang="en-US" sz="1800" b="1" dirty="0" smtClean="0"/>
              <a:t>How </a:t>
            </a:r>
            <a:r>
              <a:rPr lang="en-US" sz="1800" b="1" dirty="0"/>
              <a:t>to change the Default Font and Font Size in Word 2010 and </a:t>
            </a:r>
            <a:r>
              <a:rPr lang="en-US" sz="1800" b="1" dirty="0" smtClean="0"/>
              <a:t>2013</a:t>
            </a:r>
            <a:endParaRPr lang="en-US" sz="1800" dirty="0"/>
          </a:p>
          <a:p>
            <a:pPr algn="l"/>
            <a:r>
              <a:rPr lang="en-US" sz="1800" dirty="0"/>
              <a:t>http://www.youtube.com/watch?v=B_vkhEOFM1c</a:t>
            </a:r>
            <a:endParaRPr lang="ar-S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641" y="2276872"/>
            <a:ext cx="3096344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8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Presentation of the Proposal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i="1" dirty="0"/>
              <a:t>TYPING: </a:t>
            </a:r>
          </a:p>
          <a:p>
            <a:pPr algn="l"/>
            <a:r>
              <a:rPr lang="en-US" dirty="0" smtClean="0"/>
              <a:t>Double </a:t>
            </a:r>
            <a:r>
              <a:rPr lang="en-US" dirty="0"/>
              <a:t>or one-and-a-half spacing </a:t>
            </a:r>
            <a:r>
              <a:rPr lang="en-US" dirty="0" smtClean="0"/>
              <a:t>should </a:t>
            </a:r>
            <a:r>
              <a:rPr lang="en-US" dirty="0"/>
              <a:t>be </a:t>
            </a:r>
            <a:r>
              <a:rPr lang="en-US" dirty="0" smtClean="0"/>
              <a:t>used </a:t>
            </a:r>
            <a:r>
              <a:rPr lang="en-US" dirty="0"/>
              <a:t>in typescript </a:t>
            </a:r>
            <a:r>
              <a:rPr lang="en-US" dirty="0" smtClean="0"/>
              <a:t>except for indented </a:t>
            </a:r>
          </a:p>
          <a:p>
            <a:pPr algn="l"/>
            <a:r>
              <a:rPr lang="en-US" dirty="0" smtClean="0"/>
              <a:t> quotations or footnotes, for which</a:t>
            </a:r>
          </a:p>
          <a:p>
            <a:pPr algn="l"/>
            <a:r>
              <a:rPr lang="en-US" dirty="0" smtClean="0"/>
              <a:t> single spacing may be used.</a:t>
            </a:r>
          </a:p>
          <a:p>
            <a:pPr algn="l"/>
            <a:endParaRPr lang="en-US" sz="800" dirty="0" smtClean="0"/>
          </a:p>
          <a:p>
            <a:pPr algn="l"/>
            <a:endParaRPr lang="en-US" sz="800" dirty="0"/>
          </a:p>
          <a:p>
            <a:pPr algn="l"/>
            <a:endParaRPr lang="en-US" sz="800" dirty="0" smtClean="0"/>
          </a:p>
          <a:p>
            <a:pPr algn="l"/>
            <a:endParaRPr lang="en-US" sz="800" dirty="0"/>
          </a:p>
          <a:p>
            <a:pPr algn="l"/>
            <a:endParaRPr lang="en-US" sz="800" dirty="0" smtClean="0"/>
          </a:p>
          <a:p>
            <a:pPr algn="l"/>
            <a:r>
              <a:rPr lang="en-US" sz="1800" b="1" dirty="0"/>
              <a:t>How to Change the Line Spacing in Microsoft Word 2010</a:t>
            </a:r>
            <a:endParaRPr lang="en-US" sz="1800" dirty="0"/>
          </a:p>
          <a:p>
            <a:pPr algn="l"/>
            <a:r>
              <a:rPr lang="en-US" sz="1800" dirty="0"/>
              <a:t>http://www.youtube.com/watch?v=WqF76UkOdOE</a:t>
            </a:r>
            <a:endParaRPr lang="ar-S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393160" y="2708920"/>
            <a:ext cx="3512840" cy="364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495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56792"/>
            <a:ext cx="8915400" cy="4525963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Times New Roman"/>
                <a:cs typeface="Times New Roman"/>
              </a:rPr>
              <a:t>Spelling mistakes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ar-SA" sz="2400" dirty="0"/>
          </a:p>
          <a:p>
            <a:pPr algn="l"/>
            <a:r>
              <a:rPr lang="en-US" sz="1800" b="1" dirty="0"/>
              <a:t>Microsoft Word Spell Check </a:t>
            </a:r>
            <a:endParaRPr lang="ar-SA" sz="1800" dirty="0" smtClean="0"/>
          </a:p>
          <a:p>
            <a:pPr algn="l"/>
            <a:r>
              <a:rPr lang="en-US" sz="1800" dirty="0"/>
              <a:t>http://www.youtube.com/watch?v=qMnvlWqFf_0</a:t>
            </a:r>
            <a:endParaRPr lang="ar-SA" sz="1800" dirty="0"/>
          </a:p>
          <a:p>
            <a:endParaRPr lang="ar-SA" sz="2400" dirty="0"/>
          </a:p>
          <a:p>
            <a:pPr algn="l"/>
            <a:endParaRPr lang="en-US" sz="2400" dirty="0">
              <a:latin typeface="Times New Roman"/>
              <a:cs typeface="Times New Roman"/>
            </a:endParaRPr>
          </a:p>
          <a:p>
            <a:pPr algn="l"/>
            <a:r>
              <a:rPr lang="en-US" sz="2400" dirty="0">
                <a:latin typeface="Times New Roman"/>
                <a:cs typeface="Times New Roman"/>
              </a:rPr>
              <a:t>. </a:t>
            </a:r>
            <a:endParaRPr lang="ar-SA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Presentation of the Proposal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92" y="2204864"/>
            <a:ext cx="610552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56792"/>
            <a:ext cx="8915400" cy="4525963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Times New Roman"/>
                <a:cs typeface="Times New Roman"/>
              </a:rPr>
              <a:t>Grammar </a:t>
            </a:r>
            <a:r>
              <a:rPr lang="en-US" sz="2400" b="1" dirty="0">
                <a:latin typeface="Times New Roman"/>
                <a:cs typeface="Times New Roman"/>
              </a:rPr>
              <a:t>mistakes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ar-SA" sz="2400" dirty="0"/>
          </a:p>
          <a:p>
            <a:endParaRPr lang="ar-SA" sz="2400" dirty="0" smtClean="0"/>
          </a:p>
          <a:p>
            <a:pPr algn="l"/>
            <a:endParaRPr lang="ar-SA" sz="2400" dirty="0">
              <a:latin typeface="Times New Roman"/>
              <a:cs typeface="Times New Roman"/>
            </a:endParaRP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http</a:t>
            </a:r>
            <a:r>
              <a:rPr lang="en-US" sz="2400" dirty="0">
                <a:latin typeface="Times New Roman"/>
                <a:cs typeface="Times New Roman"/>
              </a:rPr>
              <a:t>://www.grammarly.com/</a:t>
            </a: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ar-SA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Presentation of the Proposal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276872"/>
            <a:ext cx="8064896" cy="322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56792"/>
            <a:ext cx="8915400" cy="4525963"/>
          </a:xfrm>
        </p:spPr>
        <p:txBody>
          <a:bodyPr/>
          <a:lstStyle/>
          <a:p>
            <a:pPr algn="l"/>
            <a:r>
              <a:rPr lang="en-US" sz="2400" i="1" dirty="0"/>
              <a:t>TITLE PAGE: </a:t>
            </a:r>
            <a:endParaRPr lang="en-US" sz="2400" i="1" dirty="0"/>
          </a:p>
          <a:p>
            <a:pPr algn="l"/>
            <a:endParaRPr lang="en-US" sz="2400" i="1" dirty="0" smtClean="0"/>
          </a:p>
          <a:p>
            <a:pPr algn="l"/>
            <a:r>
              <a:rPr lang="en-US" sz="2400" dirty="0" smtClean="0"/>
              <a:t>The </a:t>
            </a:r>
            <a:r>
              <a:rPr lang="en-US" sz="2400" dirty="0"/>
              <a:t>full title (and sub-title if any) of the </a:t>
            </a:r>
            <a:r>
              <a:rPr lang="en-US" sz="2400" dirty="0" smtClean="0"/>
              <a:t>proposal </a:t>
            </a:r>
          </a:p>
          <a:p>
            <a:pPr algn="l"/>
            <a:r>
              <a:rPr lang="en-US" sz="2400" dirty="0" smtClean="0"/>
              <a:t>Submitted </a:t>
            </a:r>
            <a:r>
              <a:rPr lang="en-US" sz="2400" dirty="0"/>
              <a:t>by [ Full Name </a:t>
            </a:r>
            <a:r>
              <a:rPr lang="en-US" sz="2400" dirty="0" smtClean="0"/>
              <a:t>] [ </a:t>
            </a:r>
            <a:r>
              <a:rPr lang="en-US" sz="2400" dirty="0"/>
              <a:t>month and year of </a:t>
            </a:r>
            <a:r>
              <a:rPr lang="en-US" sz="2400" dirty="0" smtClean="0"/>
              <a:t>submission]. </a:t>
            </a:r>
            <a:endParaRPr lang="en-US" sz="2400" dirty="0"/>
          </a:p>
          <a:p>
            <a:pPr algn="l"/>
            <a:endParaRPr lang="en-US" sz="2400" dirty="0"/>
          </a:p>
          <a:p>
            <a:pPr algn="l"/>
            <a:r>
              <a:rPr lang="en-US" sz="2400" dirty="0" smtClean="0"/>
              <a:t>I </a:t>
            </a:r>
            <a:r>
              <a:rPr lang="en-US" sz="2400" dirty="0"/>
              <a:t>certify that all material in this </a:t>
            </a:r>
            <a:r>
              <a:rPr lang="en-US" sz="2400" dirty="0" smtClean="0"/>
              <a:t>proposal </a:t>
            </a:r>
            <a:r>
              <a:rPr lang="en-US" sz="2400" dirty="0"/>
              <a:t>which is not my own work has been identified and that no material has previously been submitted and approved for the award of a degree by this or any other University. </a:t>
            </a:r>
            <a:endParaRPr lang="en-US" sz="2400" dirty="0" smtClean="0"/>
          </a:p>
          <a:p>
            <a:r>
              <a:rPr lang="en-US" sz="2400" dirty="0" smtClean="0"/>
              <a:t>(Signature) ……………………………………………………………………………… </a:t>
            </a:r>
          </a:p>
          <a:p>
            <a:r>
              <a:rPr lang="ar-SA" sz="2400" dirty="0" smtClean="0"/>
              <a:t>  </a:t>
            </a:r>
            <a:endParaRPr lang="ar-SA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ar-SA" sz="2400" dirty="0"/>
          </a:p>
          <a:p>
            <a:endParaRPr lang="ar-SA" sz="2400" dirty="0" smtClean="0"/>
          </a:p>
          <a:p>
            <a:pPr algn="l"/>
            <a:endParaRPr lang="ar-SA" sz="2400" dirty="0">
              <a:latin typeface="Times New Roman"/>
              <a:cs typeface="Times New Roman"/>
            </a:endParaRP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 </a:t>
            </a:r>
            <a:endParaRPr lang="ar-SA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Presentation of the Proposal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3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8B8D0FBF-03BB-4501-A633-1AF07D853AD2}" vid="{B9AECDA4-F035-416B-AC03-1D370D83E8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</Template>
  <TotalTime>134</TotalTime>
  <Words>302</Words>
  <Application>Microsoft Office PowerPoint</Application>
  <PresentationFormat>A4 Paper (210x297 mm)</PresentationFormat>
  <Paragraphs>117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AYM Wadiy S_U normal.</vt:lpstr>
      <vt:lpstr>Calibri</vt:lpstr>
      <vt:lpstr>Times New Roman</vt:lpstr>
      <vt:lpstr>Office Theme</vt:lpstr>
      <vt:lpstr>PowerPoint Presentation</vt:lpstr>
      <vt:lpstr>Lecture Six</vt:lpstr>
      <vt:lpstr>Presentation of the Proposal</vt:lpstr>
      <vt:lpstr>Presentation of the Proposal</vt:lpstr>
      <vt:lpstr>Presentation of the Proposal</vt:lpstr>
      <vt:lpstr>Presentation of the Proposal</vt:lpstr>
      <vt:lpstr>Presentation of the Proposal</vt:lpstr>
      <vt:lpstr>Presentation of the Proposal</vt:lpstr>
      <vt:lpstr>Presentation of the Proposal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Ahmad Alsagoafi</cp:lastModifiedBy>
  <cp:revision>19</cp:revision>
  <dcterms:created xsi:type="dcterms:W3CDTF">2014-02-26T08:55:04Z</dcterms:created>
  <dcterms:modified xsi:type="dcterms:W3CDTF">2014-04-23T06:12:19Z</dcterms:modified>
</cp:coreProperties>
</file>