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25/06/37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6284" t="11438" r="26674" b="1178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عرض على الشاشة (3:4)‏</PresentationFormat>
  <Paragraphs>0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كريستاله----- -----</dc:creator>
  <cp:lastModifiedBy>فاطمة</cp:lastModifiedBy>
  <cp:revision>1</cp:revision>
  <dcterms:created xsi:type="dcterms:W3CDTF">2016-04-03T20:25:43Z</dcterms:created>
  <dcterms:modified xsi:type="dcterms:W3CDTF">2016-04-03T20:27:21Z</dcterms:modified>
</cp:coreProperties>
</file>